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8"/>
  </p:notesMasterIdLst>
  <p:sldIdLst>
    <p:sldId id="540" r:id="rId2"/>
    <p:sldId id="541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344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59" r:id="rId22"/>
    <p:sldId id="560" r:id="rId23"/>
    <p:sldId id="561" r:id="rId24"/>
    <p:sldId id="562" r:id="rId25"/>
    <p:sldId id="563" r:id="rId26"/>
    <p:sldId id="564" r:id="rId27"/>
    <p:sldId id="565" r:id="rId28"/>
    <p:sldId id="566" r:id="rId29"/>
    <p:sldId id="567" r:id="rId30"/>
    <p:sldId id="568" r:id="rId31"/>
    <p:sldId id="569" r:id="rId32"/>
    <p:sldId id="570" r:id="rId33"/>
    <p:sldId id="571" r:id="rId34"/>
    <p:sldId id="572" r:id="rId35"/>
    <p:sldId id="573" r:id="rId36"/>
    <p:sldId id="57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j0SuIJHxahBi2uKe9a+WzYy3m3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83F6CB-63D4-4BB0-92ED-A4B15F2BD04E}">
  <a:tblStyle styleId="{1A83F6CB-63D4-4BB0-92ED-A4B15F2BD04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75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2" d="100"/>
        <a:sy n="172" d="100"/>
      </p:scale>
      <p:origin x="0" y="-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113" Type="http://customschemas.google.com/relationships/presentationmetadata" Target="meta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0-Walter\projetos%20de%20pesquisa\2019%20TED%20ANA%20Rodrigo\Sub-Projeto%20Regionaliza&#231;&#227;o\Relat&#243;rios%20Regionaliza&#231;&#227;o\Erros%20Vaz&#227;o%20increment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Erro relativo no cálculo da vazão incremental entre dois postos fluviométricos com erros aleatórios independentes de -3% a +3% cada um (distribuição uniforme) </a:t>
            </a:r>
          </a:p>
        </c:rich>
      </c:tx>
      <c:layout>
        <c:manualLayout>
          <c:xMode val="edge"/>
          <c:yMode val="edge"/>
          <c:x val="0.1162870158070044"/>
          <c:y val="3.0131826741996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Planilha2!$L$1</c:f>
              <c:strCache>
                <c:ptCount val="1"/>
                <c:pt idx="0">
                  <c:v>Erro relativo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Planilha2!$G$2:$G$1001</c:f>
              <c:numCache>
                <c:formatCode>0%</c:formatCode>
                <c:ptCount val="1000"/>
                <c:pt idx="0">
                  <c:v>0.94444444444444442</c:v>
                </c:pt>
                <c:pt idx="1">
                  <c:v>0.66666666666666674</c:v>
                </c:pt>
                <c:pt idx="2">
                  <c:v>0.77215189873417711</c:v>
                </c:pt>
                <c:pt idx="3">
                  <c:v>1.7543859649122862E-2</c:v>
                </c:pt>
                <c:pt idx="4">
                  <c:v>0.52499999999999991</c:v>
                </c:pt>
                <c:pt idx="5">
                  <c:v>0.16071428571428581</c:v>
                </c:pt>
                <c:pt idx="6">
                  <c:v>0.92307692307692313</c:v>
                </c:pt>
                <c:pt idx="7">
                  <c:v>1</c:v>
                </c:pt>
                <c:pt idx="8">
                  <c:v>0.68852459016393452</c:v>
                </c:pt>
                <c:pt idx="9">
                  <c:v>0.5</c:v>
                </c:pt>
                <c:pt idx="10">
                  <c:v>0.25555555555555554</c:v>
                </c:pt>
                <c:pt idx="11">
                  <c:v>0.21875</c:v>
                </c:pt>
                <c:pt idx="12">
                  <c:v>0.27868852459016402</c:v>
                </c:pt>
                <c:pt idx="13">
                  <c:v>0.40625</c:v>
                </c:pt>
                <c:pt idx="14">
                  <c:v>0.73972602739726034</c:v>
                </c:pt>
                <c:pt idx="15">
                  <c:v>0.2989690721649485</c:v>
                </c:pt>
                <c:pt idx="16">
                  <c:v>0.23655913978494625</c:v>
                </c:pt>
                <c:pt idx="17">
                  <c:v>0.66666666666666674</c:v>
                </c:pt>
                <c:pt idx="18">
                  <c:v>0.27868852459016402</c:v>
                </c:pt>
                <c:pt idx="19">
                  <c:v>4.3478260869565188E-2</c:v>
                </c:pt>
                <c:pt idx="20">
                  <c:v>0.37662337662337664</c:v>
                </c:pt>
                <c:pt idx="21">
                  <c:v>0.30208333333333326</c:v>
                </c:pt>
                <c:pt idx="22">
                  <c:v>9.6774193548387011E-2</c:v>
                </c:pt>
                <c:pt idx="23">
                  <c:v>0.14634146341463405</c:v>
                </c:pt>
                <c:pt idx="24">
                  <c:v>0</c:v>
                </c:pt>
                <c:pt idx="25">
                  <c:v>0.45360824742268036</c:v>
                </c:pt>
                <c:pt idx="26">
                  <c:v>0.54545454545454541</c:v>
                </c:pt>
                <c:pt idx="27">
                  <c:v>0.89583333333333326</c:v>
                </c:pt>
                <c:pt idx="28">
                  <c:v>0.93103448275862077</c:v>
                </c:pt>
                <c:pt idx="29">
                  <c:v>1</c:v>
                </c:pt>
                <c:pt idx="30">
                  <c:v>0.41666666666666674</c:v>
                </c:pt>
                <c:pt idx="31">
                  <c:v>0.46341463414634143</c:v>
                </c:pt>
                <c:pt idx="32">
                  <c:v>0.52631578947368429</c:v>
                </c:pt>
                <c:pt idx="33">
                  <c:v>0.9042553191489362</c:v>
                </c:pt>
                <c:pt idx="34">
                  <c:v>0.10000000000000009</c:v>
                </c:pt>
                <c:pt idx="35">
                  <c:v>0.53333333333333344</c:v>
                </c:pt>
                <c:pt idx="36">
                  <c:v>0.21052631578947367</c:v>
                </c:pt>
                <c:pt idx="37">
                  <c:v>0.60606060606060597</c:v>
                </c:pt>
                <c:pt idx="38">
                  <c:v>0.27142857142857135</c:v>
                </c:pt>
                <c:pt idx="39">
                  <c:v>0.60000000000000009</c:v>
                </c:pt>
                <c:pt idx="40">
                  <c:v>0.16666666666666674</c:v>
                </c:pt>
                <c:pt idx="41">
                  <c:v>0.16666666666666674</c:v>
                </c:pt>
                <c:pt idx="42">
                  <c:v>1</c:v>
                </c:pt>
                <c:pt idx="43">
                  <c:v>0.22222222222222232</c:v>
                </c:pt>
                <c:pt idx="44">
                  <c:v>0.140625</c:v>
                </c:pt>
                <c:pt idx="45">
                  <c:v>0.61111111111111116</c:v>
                </c:pt>
                <c:pt idx="46">
                  <c:v>0.51428571428571423</c:v>
                </c:pt>
                <c:pt idx="47">
                  <c:v>5.0847457627118731E-2</c:v>
                </c:pt>
                <c:pt idx="48">
                  <c:v>0.48</c:v>
                </c:pt>
                <c:pt idx="49">
                  <c:v>0.91666666666666674</c:v>
                </c:pt>
                <c:pt idx="50">
                  <c:v>0.77777777777777768</c:v>
                </c:pt>
                <c:pt idx="51">
                  <c:v>0.63157894736842102</c:v>
                </c:pt>
                <c:pt idx="52">
                  <c:v>0.50574712643678166</c:v>
                </c:pt>
                <c:pt idx="53">
                  <c:v>0.10126582278481022</c:v>
                </c:pt>
                <c:pt idx="54">
                  <c:v>0.16438356164383561</c:v>
                </c:pt>
                <c:pt idx="55">
                  <c:v>0.12903225806451624</c:v>
                </c:pt>
                <c:pt idx="56">
                  <c:v>0.90909090909090917</c:v>
                </c:pt>
                <c:pt idx="57">
                  <c:v>0.33333333333333326</c:v>
                </c:pt>
                <c:pt idx="58">
                  <c:v>0.91489361702127669</c:v>
                </c:pt>
                <c:pt idx="59">
                  <c:v>0.86440677966101687</c:v>
                </c:pt>
                <c:pt idx="60">
                  <c:v>0.22388059701492535</c:v>
                </c:pt>
                <c:pt idx="61">
                  <c:v>0.60606060606060597</c:v>
                </c:pt>
                <c:pt idx="62">
                  <c:v>0.60000000000000009</c:v>
                </c:pt>
                <c:pt idx="63">
                  <c:v>0.49</c:v>
                </c:pt>
                <c:pt idx="64">
                  <c:v>0.27777777777777768</c:v>
                </c:pt>
                <c:pt idx="65">
                  <c:v>0.15254237288135597</c:v>
                </c:pt>
                <c:pt idx="66">
                  <c:v>0.73214285714285721</c:v>
                </c:pt>
                <c:pt idx="67">
                  <c:v>5.555555555555558E-2</c:v>
                </c:pt>
                <c:pt idx="68">
                  <c:v>0.8666666666666667</c:v>
                </c:pt>
                <c:pt idx="69">
                  <c:v>8.5365853658536661E-2</c:v>
                </c:pt>
                <c:pt idx="70">
                  <c:v>0.71428571428571419</c:v>
                </c:pt>
                <c:pt idx="71">
                  <c:v>0.80412371134020622</c:v>
                </c:pt>
                <c:pt idx="72">
                  <c:v>0.1132075471698113</c:v>
                </c:pt>
                <c:pt idx="73">
                  <c:v>0.125</c:v>
                </c:pt>
                <c:pt idx="74">
                  <c:v>0</c:v>
                </c:pt>
                <c:pt idx="75">
                  <c:v>0.65789473684210531</c:v>
                </c:pt>
                <c:pt idx="76">
                  <c:v>0.72727272727272729</c:v>
                </c:pt>
                <c:pt idx="77">
                  <c:v>0.97222222222222232</c:v>
                </c:pt>
                <c:pt idx="78">
                  <c:v>0.57692307692307687</c:v>
                </c:pt>
                <c:pt idx="79">
                  <c:v>0.9263157894736842</c:v>
                </c:pt>
                <c:pt idx="80">
                  <c:v>0.75</c:v>
                </c:pt>
                <c:pt idx="81">
                  <c:v>0.7931034482758621</c:v>
                </c:pt>
                <c:pt idx="82">
                  <c:v>0.42500000000000004</c:v>
                </c:pt>
                <c:pt idx="83">
                  <c:v>0.53947368421052633</c:v>
                </c:pt>
                <c:pt idx="84">
                  <c:v>0.78409090909090917</c:v>
                </c:pt>
                <c:pt idx="85">
                  <c:v>0.76470588235294112</c:v>
                </c:pt>
                <c:pt idx="86">
                  <c:v>0.73684210526315796</c:v>
                </c:pt>
                <c:pt idx="87">
                  <c:v>0.39130434782608692</c:v>
                </c:pt>
                <c:pt idx="88">
                  <c:v>2.1739130434782705E-2</c:v>
                </c:pt>
                <c:pt idx="89">
                  <c:v>0.48780487804878048</c:v>
                </c:pt>
                <c:pt idx="90">
                  <c:v>0.19230769230769229</c:v>
                </c:pt>
                <c:pt idx="91">
                  <c:v>0.98989898989898983</c:v>
                </c:pt>
                <c:pt idx="92">
                  <c:v>0.60000000000000009</c:v>
                </c:pt>
                <c:pt idx="93">
                  <c:v>0.88732394366197176</c:v>
                </c:pt>
                <c:pt idx="94">
                  <c:v>0.56140350877192979</c:v>
                </c:pt>
                <c:pt idx="95">
                  <c:v>0.93055555555555558</c:v>
                </c:pt>
                <c:pt idx="96">
                  <c:v>0.80459770114942519</c:v>
                </c:pt>
                <c:pt idx="97">
                  <c:v>0.5</c:v>
                </c:pt>
                <c:pt idx="98">
                  <c:v>0.95744680851063824</c:v>
                </c:pt>
                <c:pt idx="99">
                  <c:v>0.66666666666666674</c:v>
                </c:pt>
                <c:pt idx="100">
                  <c:v>0.64893617021276606</c:v>
                </c:pt>
                <c:pt idx="101">
                  <c:v>0.67391304347826098</c:v>
                </c:pt>
                <c:pt idx="102">
                  <c:v>0</c:v>
                </c:pt>
                <c:pt idx="103">
                  <c:v>0.14942528735632177</c:v>
                </c:pt>
                <c:pt idx="104">
                  <c:v>0.77333333333333343</c:v>
                </c:pt>
                <c:pt idx="105">
                  <c:v>0</c:v>
                </c:pt>
                <c:pt idx="106">
                  <c:v>0.7078651685393258</c:v>
                </c:pt>
                <c:pt idx="107">
                  <c:v>0.61224489795918369</c:v>
                </c:pt>
                <c:pt idx="108">
                  <c:v>0.4042553191489362</c:v>
                </c:pt>
                <c:pt idx="109">
                  <c:v>0.66666666666666674</c:v>
                </c:pt>
                <c:pt idx="110">
                  <c:v>0.734375</c:v>
                </c:pt>
                <c:pt idx="111">
                  <c:v>0.69620253164556956</c:v>
                </c:pt>
                <c:pt idx="112">
                  <c:v>0.66666666666666674</c:v>
                </c:pt>
                <c:pt idx="113">
                  <c:v>0.60000000000000009</c:v>
                </c:pt>
                <c:pt idx="114">
                  <c:v>5.0505050505050608E-2</c:v>
                </c:pt>
                <c:pt idx="115">
                  <c:v>0.68354430379746844</c:v>
                </c:pt>
                <c:pt idx="116">
                  <c:v>0.97468354430379756</c:v>
                </c:pt>
                <c:pt idx="117">
                  <c:v>0.52499999999999991</c:v>
                </c:pt>
                <c:pt idx="118">
                  <c:v>0.39999999999999991</c:v>
                </c:pt>
                <c:pt idx="119">
                  <c:v>0.84615384615384626</c:v>
                </c:pt>
                <c:pt idx="120">
                  <c:v>0.80555555555555558</c:v>
                </c:pt>
                <c:pt idx="121">
                  <c:v>0.78125</c:v>
                </c:pt>
                <c:pt idx="122">
                  <c:v>0.80952380952380953</c:v>
                </c:pt>
                <c:pt idx="123">
                  <c:v>0.89473684210526305</c:v>
                </c:pt>
                <c:pt idx="124">
                  <c:v>0.38461538461538458</c:v>
                </c:pt>
                <c:pt idx="125">
                  <c:v>0.52702702702702697</c:v>
                </c:pt>
                <c:pt idx="126">
                  <c:v>0</c:v>
                </c:pt>
                <c:pt idx="127">
                  <c:v>0.19512195121951215</c:v>
                </c:pt>
                <c:pt idx="128">
                  <c:v>0.51578947368421058</c:v>
                </c:pt>
                <c:pt idx="129">
                  <c:v>0.240506329113924</c:v>
                </c:pt>
                <c:pt idx="130">
                  <c:v>0</c:v>
                </c:pt>
                <c:pt idx="131">
                  <c:v>0.83333333333333326</c:v>
                </c:pt>
                <c:pt idx="132">
                  <c:v>0.85714285714285721</c:v>
                </c:pt>
                <c:pt idx="133">
                  <c:v>0.65217391304347827</c:v>
                </c:pt>
                <c:pt idx="134">
                  <c:v>0.64864864864864868</c:v>
                </c:pt>
                <c:pt idx="135">
                  <c:v>0.98076923076923084</c:v>
                </c:pt>
                <c:pt idx="136">
                  <c:v>7.4074074074074181E-2</c:v>
                </c:pt>
                <c:pt idx="137">
                  <c:v>0.26190476190476186</c:v>
                </c:pt>
                <c:pt idx="138">
                  <c:v>0.56000000000000005</c:v>
                </c:pt>
                <c:pt idx="139">
                  <c:v>0</c:v>
                </c:pt>
                <c:pt idx="140">
                  <c:v>0.65573770491803285</c:v>
                </c:pt>
                <c:pt idx="141">
                  <c:v>0.70270270270270263</c:v>
                </c:pt>
                <c:pt idx="142">
                  <c:v>0.66666666666666674</c:v>
                </c:pt>
                <c:pt idx="143">
                  <c:v>0.69230769230769229</c:v>
                </c:pt>
                <c:pt idx="144">
                  <c:v>0.72222222222222232</c:v>
                </c:pt>
                <c:pt idx="145">
                  <c:v>0.90277777777777768</c:v>
                </c:pt>
                <c:pt idx="146">
                  <c:v>0.10000000000000009</c:v>
                </c:pt>
                <c:pt idx="147">
                  <c:v>1</c:v>
                </c:pt>
                <c:pt idx="148">
                  <c:v>2.8169014084507005E-2</c:v>
                </c:pt>
                <c:pt idx="149">
                  <c:v>0.29545454545454541</c:v>
                </c:pt>
                <c:pt idx="150">
                  <c:v>0.4285714285714286</c:v>
                </c:pt>
                <c:pt idx="151">
                  <c:v>0.33333333333333326</c:v>
                </c:pt>
                <c:pt idx="152">
                  <c:v>1</c:v>
                </c:pt>
                <c:pt idx="153">
                  <c:v>0.71014492753623193</c:v>
                </c:pt>
                <c:pt idx="154">
                  <c:v>0.16216216216216206</c:v>
                </c:pt>
                <c:pt idx="155">
                  <c:v>0.36250000000000004</c:v>
                </c:pt>
                <c:pt idx="156">
                  <c:v>0.38461538461538458</c:v>
                </c:pt>
                <c:pt idx="157">
                  <c:v>0</c:v>
                </c:pt>
                <c:pt idx="158">
                  <c:v>3.076923076923066E-2</c:v>
                </c:pt>
                <c:pt idx="159">
                  <c:v>0.25</c:v>
                </c:pt>
                <c:pt idx="160">
                  <c:v>0.25</c:v>
                </c:pt>
                <c:pt idx="161">
                  <c:v>4.1095890410958846E-2</c:v>
                </c:pt>
                <c:pt idx="162">
                  <c:v>0.22222222222222232</c:v>
                </c:pt>
                <c:pt idx="163">
                  <c:v>0.87179487179487181</c:v>
                </c:pt>
                <c:pt idx="164">
                  <c:v>0.67088607594936711</c:v>
                </c:pt>
                <c:pt idx="165">
                  <c:v>0.74193548387096775</c:v>
                </c:pt>
                <c:pt idx="166">
                  <c:v>3.2258064516129004E-2</c:v>
                </c:pt>
                <c:pt idx="167">
                  <c:v>0.39999999999999991</c:v>
                </c:pt>
                <c:pt idx="168">
                  <c:v>0.28571428571428581</c:v>
                </c:pt>
                <c:pt idx="169">
                  <c:v>0.22222222222222232</c:v>
                </c:pt>
                <c:pt idx="170">
                  <c:v>0.98076923076923084</c:v>
                </c:pt>
                <c:pt idx="171">
                  <c:v>0.6875</c:v>
                </c:pt>
                <c:pt idx="172">
                  <c:v>0.87234042553191493</c:v>
                </c:pt>
                <c:pt idx="173">
                  <c:v>0.63636363636363646</c:v>
                </c:pt>
                <c:pt idx="174">
                  <c:v>0.41666666666666674</c:v>
                </c:pt>
                <c:pt idx="175">
                  <c:v>0.33000000000000007</c:v>
                </c:pt>
                <c:pt idx="176">
                  <c:v>0.77777777777777768</c:v>
                </c:pt>
                <c:pt idx="177">
                  <c:v>0.23170731707317072</c:v>
                </c:pt>
                <c:pt idx="178">
                  <c:v>0.77464788732394374</c:v>
                </c:pt>
                <c:pt idx="179">
                  <c:v>0.83333333333333326</c:v>
                </c:pt>
                <c:pt idx="180">
                  <c:v>0.125</c:v>
                </c:pt>
                <c:pt idx="181">
                  <c:v>0</c:v>
                </c:pt>
                <c:pt idx="182">
                  <c:v>0.35087719298245612</c:v>
                </c:pt>
                <c:pt idx="183">
                  <c:v>0.61538461538461542</c:v>
                </c:pt>
                <c:pt idx="184">
                  <c:v>0.60714285714285721</c:v>
                </c:pt>
                <c:pt idx="185">
                  <c:v>0.84615384615384626</c:v>
                </c:pt>
                <c:pt idx="186">
                  <c:v>0</c:v>
                </c:pt>
                <c:pt idx="187">
                  <c:v>0.16326530612244894</c:v>
                </c:pt>
                <c:pt idx="188">
                  <c:v>0.25714285714285712</c:v>
                </c:pt>
                <c:pt idx="189">
                  <c:v>0.22352941176470598</c:v>
                </c:pt>
                <c:pt idx="190">
                  <c:v>0.47619047619047628</c:v>
                </c:pt>
                <c:pt idx="191">
                  <c:v>0.54166666666666674</c:v>
                </c:pt>
                <c:pt idx="192">
                  <c:v>0.40909090909090917</c:v>
                </c:pt>
                <c:pt idx="193">
                  <c:v>0.23529411764705888</c:v>
                </c:pt>
                <c:pt idx="194">
                  <c:v>0.16666666666666674</c:v>
                </c:pt>
                <c:pt idx="195">
                  <c:v>2.3809523809523725E-2</c:v>
                </c:pt>
                <c:pt idx="196">
                  <c:v>0.31578947368421062</c:v>
                </c:pt>
                <c:pt idx="197">
                  <c:v>0.17808219178082196</c:v>
                </c:pt>
                <c:pt idx="198">
                  <c:v>0.65333333333333332</c:v>
                </c:pt>
                <c:pt idx="199">
                  <c:v>0.96721311475409832</c:v>
                </c:pt>
                <c:pt idx="200">
                  <c:v>3.3898305084745672E-2</c:v>
                </c:pt>
                <c:pt idx="201">
                  <c:v>0.50724637681159424</c:v>
                </c:pt>
                <c:pt idx="202">
                  <c:v>0.82352941176470584</c:v>
                </c:pt>
                <c:pt idx="203">
                  <c:v>0.73684210526315796</c:v>
                </c:pt>
                <c:pt idx="204">
                  <c:v>0.81318681318681318</c:v>
                </c:pt>
                <c:pt idx="205">
                  <c:v>0.39130434782608692</c:v>
                </c:pt>
                <c:pt idx="206">
                  <c:v>0.28260869565217384</c:v>
                </c:pt>
                <c:pt idx="207">
                  <c:v>0.5</c:v>
                </c:pt>
                <c:pt idx="208">
                  <c:v>0.60606060606060597</c:v>
                </c:pt>
                <c:pt idx="209">
                  <c:v>0.35714285714285721</c:v>
                </c:pt>
                <c:pt idx="210">
                  <c:v>0.26</c:v>
                </c:pt>
                <c:pt idx="211">
                  <c:v>0.5</c:v>
                </c:pt>
                <c:pt idx="212">
                  <c:v>0.68333333333333335</c:v>
                </c:pt>
                <c:pt idx="213">
                  <c:v>0.32000000000000006</c:v>
                </c:pt>
                <c:pt idx="214">
                  <c:v>0.57317073170731714</c:v>
                </c:pt>
                <c:pt idx="215">
                  <c:v>0.94736842105263164</c:v>
                </c:pt>
                <c:pt idx="216">
                  <c:v>0.88888888888888884</c:v>
                </c:pt>
                <c:pt idx="217">
                  <c:v>0.81111111111111112</c:v>
                </c:pt>
                <c:pt idx="218">
                  <c:v>0.64835164835164827</c:v>
                </c:pt>
                <c:pt idx="219">
                  <c:v>0.44444444444444442</c:v>
                </c:pt>
                <c:pt idx="220">
                  <c:v>0.33898305084745761</c:v>
                </c:pt>
                <c:pt idx="221">
                  <c:v>7.5268817204301008E-2</c:v>
                </c:pt>
                <c:pt idx="222">
                  <c:v>1</c:v>
                </c:pt>
                <c:pt idx="223">
                  <c:v>0.54545454545454541</c:v>
                </c:pt>
                <c:pt idx="224">
                  <c:v>2.3809523809523725E-2</c:v>
                </c:pt>
                <c:pt idx="225">
                  <c:v>0.75</c:v>
                </c:pt>
                <c:pt idx="226">
                  <c:v>0.17045454545454541</c:v>
                </c:pt>
                <c:pt idx="227">
                  <c:v>0.90322580645161299</c:v>
                </c:pt>
                <c:pt idx="228">
                  <c:v>1.0101010101010166E-2</c:v>
                </c:pt>
                <c:pt idx="229">
                  <c:v>0.35714285714285721</c:v>
                </c:pt>
                <c:pt idx="230">
                  <c:v>0.63461538461538458</c:v>
                </c:pt>
                <c:pt idx="231">
                  <c:v>0.94915254237288127</c:v>
                </c:pt>
                <c:pt idx="232">
                  <c:v>0.61224489795918369</c:v>
                </c:pt>
                <c:pt idx="233">
                  <c:v>1</c:v>
                </c:pt>
                <c:pt idx="234">
                  <c:v>0.85245901639344268</c:v>
                </c:pt>
                <c:pt idx="235">
                  <c:v>0.39189189189189189</c:v>
                </c:pt>
                <c:pt idx="236">
                  <c:v>0.26086956521739135</c:v>
                </c:pt>
                <c:pt idx="237">
                  <c:v>0.5</c:v>
                </c:pt>
                <c:pt idx="238">
                  <c:v>0.48529411764705888</c:v>
                </c:pt>
                <c:pt idx="239">
                  <c:v>0.24242424242424243</c:v>
                </c:pt>
                <c:pt idx="240">
                  <c:v>2.6666666666666616E-2</c:v>
                </c:pt>
                <c:pt idx="241">
                  <c:v>0.69318181818181812</c:v>
                </c:pt>
                <c:pt idx="242">
                  <c:v>0.90789473684210531</c:v>
                </c:pt>
                <c:pt idx="243">
                  <c:v>0.28000000000000003</c:v>
                </c:pt>
                <c:pt idx="244">
                  <c:v>0.8</c:v>
                </c:pt>
                <c:pt idx="245">
                  <c:v>0.375</c:v>
                </c:pt>
                <c:pt idx="246">
                  <c:v>0.82608695652173902</c:v>
                </c:pt>
                <c:pt idx="247">
                  <c:v>0.93333333333333335</c:v>
                </c:pt>
                <c:pt idx="248">
                  <c:v>0.71641791044776126</c:v>
                </c:pt>
                <c:pt idx="249">
                  <c:v>0</c:v>
                </c:pt>
                <c:pt idx="250">
                  <c:v>0.60000000000000009</c:v>
                </c:pt>
                <c:pt idx="251">
                  <c:v>0.60000000000000009</c:v>
                </c:pt>
                <c:pt idx="252">
                  <c:v>0.50505050505050497</c:v>
                </c:pt>
                <c:pt idx="253">
                  <c:v>0.33333333333333326</c:v>
                </c:pt>
                <c:pt idx="254">
                  <c:v>0.859375</c:v>
                </c:pt>
                <c:pt idx="255">
                  <c:v>0.52380952380952372</c:v>
                </c:pt>
                <c:pt idx="256">
                  <c:v>0.36363636363636354</c:v>
                </c:pt>
                <c:pt idx="257">
                  <c:v>0.94736842105263164</c:v>
                </c:pt>
                <c:pt idx="258">
                  <c:v>1</c:v>
                </c:pt>
                <c:pt idx="259">
                  <c:v>0.56338028169014076</c:v>
                </c:pt>
                <c:pt idx="260">
                  <c:v>0.75</c:v>
                </c:pt>
                <c:pt idx="261">
                  <c:v>0.34408602150537626</c:v>
                </c:pt>
                <c:pt idx="262">
                  <c:v>0.35000000000000009</c:v>
                </c:pt>
                <c:pt idx="263">
                  <c:v>0.36559139784946226</c:v>
                </c:pt>
                <c:pt idx="264">
                  <c:v>0.70833333333333326</c:v>
                </c:pt>
                <c:pt idx="265">
                  <c:v>6.3829787234042534E-2</c:v>
                </c:pt>
                <c:pt idx="266">
                  <c:v>0.19444444444444442</c:v>
                </c:pt>
                <c:pt idx="267">
                  <c:v>4.8387096774193505E-2</c:v>
                </c:pt>
                <c:pt idx="268">
                  <c:v>0.203125</c:v>
                </c:pt>
                <c:pt idx="269">
                  <c:v>8.3333333333333259E-2</c:v>
                </c:pt>
                <c:pt idx="270">
                  <c:v>0.5185185185185186</c:v>
                </c:pt>
                <c:pt idx="271">
                  <c:v>1.8867924528301883E-2</c:v>
                </c:pt>
                <c:pt idx="272">
                  <c:v>0</c:v>
                </c:pt>
                <c:pt idx="273">
                  <c:v>0.84482758620689657</c:v>
                </c:pt>
                <c:pt idx="274">
                  <c:v>0.52941176470588225</c:v>
                </c:pt>
                <c:pt idx="275">
                  <c:v>0.36842105263157898</c:v>
                </c:pt>
                <c:pt idx="276">
                  <c:v>0.5</c:v>
                </c:pt>
                <c:pt idx="277">
                  <c:v>0.48837209302325579</c:v>
                </c:pt>
                <c:pt idx="278">
                  <c:v>0</c:v>
                </c:pt>
                <c:pt idx="279">
                  <c:v>0.33000000000000007</c:v>
                </c:pt>
                <c:pt idx="280">
                  <c:v>0.6063829787234043</c:v>
                </c:pt>
                <c:pt idx="281">
                  <c:v>0.1325301204819278</c:v>
                </c:pt>
                <c:pt idx="282">
                  <c:v>0.95454545454545459</c:v>
                </c:pt>
                <c:pt idx="283">
                  <c:v>0.30000000000000004</c:v>
                </c:pt>
                <c:pt idx="284">
                  <c:v>0.55102040816326525</c:v>
                </c:pt>
                <c:pt idx="285">
                  <c:v>0.7592592592592593</c:v>
                </c:pt>
                <c:pt idx="286">
                  <c:v>0.94736842105263164</c:v>
                </c:pt>
                <c:pt idx="287">
                  <c:v>0.20833333333333326</c:v>
                </c:pt>
                <c:pt idx="288">
                  <c:v>0.91999999999999993</c:v>
                </c:pt>
                <c:pt idx="289">
                  <c:v>0.19999999999999996</c:v>
                </c:pt>
                <c:pt idx="290">
                  <c:v>0.34042553191489366</c:v>
                </c:pt>
                <c:pt idx="291">
                  <c:v>0.2432432432432432</c:v>
                </c:pt>
                <c:pt idx="292">
                  <c:v>0.94444444444444442</c:v>
                </c:pt>
                <c:pt idx="293">
                  <c:v>0.83870967741935476</c:v>
                </c:pt>
                <c:pt idx="294">
                  <c:v>0.21875</c:v>
                </c:pt>
                <c:pt idx="295">
                  <c:v>1</c:v>
                </c:pt>
                <c:pt idx="296">
                  <c:v>5.4347826086956541E-2</c:v>
                </c:pt>
                <c:pt idx="297">
                  <c:v>0</c:v>
                </c:pt>
                <c:pt idx="298">
                  <c:v>1</c:v>
                </c:pt>
                <c:pt idx="299">
                  <c:v>7.1428571428571397E-2</c:v>
                </c:pt>
                <c:pt idx="300">
                  <c:v>0.94202898550724634</c:v>
                </c:pt>
                <c:pt idx="301">
                  <c:v>0</c:v>
                </c:pt>
                <c:pt idx="302">
                  <c:v>0.71428571428571419</c:v>
                </c:pt>
                <c:pt idx="303">
                  <c:v>0.17500000000000004</c:v>
                </c:pt>
                <c:pt idx="304">
                  <c:v>0.18518518518518512</c:v>
                </c:pt>
                <c:pt idx="305">
                  <c:v>0.21999999999999997</c:v>
                </c:pt>
                <c:pt idx="306">
                  <c:v>0.85714285714285721</c:v>
                </c:pt>
                <c:pt idx="307">
                  <c:v>0.6914893617021276</c:v>
                </c:pt>
                <c:pt idx="308">
                  <c:v>0.97560975609756095</c:v>
                </c:pt>
                <c:pt idx="309">
                  <c:v>0.54430379746835444</c:v>
                </c:pt>
                <c:pt idx="310">
                  <c:v>0.72413793103448265</c:v>
                </c:pt>
                <c:pt idx="311">
                  <c:v>0.81818181818181812</c:v>
                </c:pt>
                <c:pt idx="312">
                  <c:v>0.27868852459016402</c:v>
                </c:pt>
                <c:pt idx="313">
                  <c:v>0.26923076923076916</c:v>
                </c:pt>
                <c:pt idx="314">
                  <c:v>9.5238095238095344E-2</c:v>
                </c:pt>
                <c:pt idx="315">
                  <c:v>0.65384615384615374</c:v>
                </c:pt>
                <c:pt idx="316">
                  <c:v>0.13043478260869557</c:v>
                </c:pt>
                <c:pt idx="317">
                  <c:v>0.30769230769230771</c:v>
                </c:pt>
                <c:pt idx="318">
                  <c:v>0.30508474576271194</c:v>
                </c:pt>
                <c:pt idx="319">
                  <c:v>0.22580645161290325</c:v>
                </c:pt>
                <c:pt idx="320">
                  <c:v>0.80701754385964919</c:v>
                </c:pt>
                <c:pt idx="321">
                  <c:v>5.7142857142857162E-2</c:v>
                </c:pt>
                <c:pt idx="322">
                  <c:v>9.0909090909090828E-2</c:v>
                </c:pt>
                <c:pt idx="323">
                  <c:v>0.89189189189189189</c:v>
                </c:pt>
                <c:pt idx="324">
                  <c:v>0.43283582089552231</c:v>
                </c:pt>
                <c:pt idx="325">
                  <c:v>0.67999999999999994</c:v>
                </c:pt>
                <c:pt idx="326">
                  <c:v>0.54098360655737698</c:v>
                </c:pt>
                <c:pt idx="327">
                  <c:v>0</c:v>
                </c:pt>
                <c:pt idx="328">
                  <c:v>0.45744680851063824</c:v>
                </c:pt>
                <c:pt idx="329">
                  <c:v>0.32000000000000006</c:v>
                </c:pt>
                <c:pt idx="330">
                  <c:v>0.38947368421052642</c:v>
                </c:pt>
                <c:pt idx="331">
                  <c:v>0.19999999999999996</c:v>
                </c:pt>
                <c:pt idx="332">
                  <c:v>0.19444444444444442</c:v>
                </c:pt>
                <c:pt idx="333">
                  <c:v>0.20512820512820507</c:v>
                </c:pt>
                <c:pt idx="334">
                  <c:v>0.625</c:v>
                </c:pt>
                <c:pt idx="335">
                  <c:v>0.66233766233766245</c:v>
                </c:pt>
                <c:pt idx="336">
                  <c:v>0.75342465753424648</c:v>
                </c:pt>
                <c:pt idx="337">
                  <c:v>9.6153846153846256E-2</c:v>
                </c:pt>
                <c:pt idx="338">
                  <c:v>0.11111111111111116</c:v>
                </c:pt>
                <c:pt idx="339">
                  <c:v>0.30000000000000004</c:v>
                </c:pt>
                <c:pt idx="340">
                  <c:v>0.44067796610169485</c:v>
                </c:pt>
                <c:pt idx="341">
                  <c:v>0.88749999999999996</c:v>
                </c:pt>
                <c:pt idx="342">
                  <c:v>0.58823529411764697</c:v>
                </c:pt>
                <c:pt idx="343">
                  <c:v>0.60000000000000009</c:v>
                </c:pt>
                <c:pt idx="344">
                  <c:v>0.86486486486486491</c:v>
                </c:pt>
                <c:pt idx="345">
                  <c:v>0.44047619047619047</c:v>
                </c:pt>
                <c:pt idx="346">
                  <c:v>0.93650793650793651</c:v>
                </c:pt>
                <c:pt idx="347">
                  <c:v>0.7068965517241379</c:v>
                </c:pt>
                <c:pt idx="348">
                  <c:v>0.23880597014925375</c:v>
                </c:pt>
                <c:pt idx="349">
                  <c:v>0</c:v>
                </c:pt>
                <c:pt idx="350">
                  <c:v>0.12903225806451624</c:v>
                </c:pt>
                <c:pt idx="351">
                  <c:v>0</c:v>
                </c:pt>
                <c:pt idx="352">
                  <c:v>0.27272727272727271</c:v>
                </c:pt>
                <c:pt idx="353">
                  <c:v>0.7</c:v>
                </c:pt>
                <c:pt idx="354">
                  <c:v>0.91304347826086962</c:v>
                </c:pt>
                <c:pt idx="355">
                  <c:v>0.35483870967741926</c:v>
                </c:pt>
                <c:pt idx="356">
                  <c:v>0.92708333333333326</c:v>
                </c:pt>
                <c:pt idx="357">
                  <c:v>0.61538461538461542</c:v>
                </c:pt>
                <c:pt idx="358">
                  <c:v>0.5</c:v>
                </c:pt>
                <c:pt idx="359">
                  <c:v>0.87999999999999989</c:v>
                </c:pt>
                <c:pt idx="360">
                  <c:v>0.6875</c:v>
                </c:pt>
                <c:pt idx="361">
                  <c:v>0.76923076923076916</c:v>
                </c:pt>
                <c:pt idx="362">
                  <c:v>0.22727272727272729</c:v>
                </c:pt>
                <c:pt idx="363">
                  <c:v>0.17543859649122817</c:v>
                </c:pt>
                <c:pt idx="364">
                  <c:v>0.17441860465116288</c:v>
                </c:pt>
                <c:pt idx="365">
                  <c:v>0.3125</c:v>
                </c:pt>
                <c:pt idx="366">
                  <c:v>0.16949152542372881</c:v>
                </c:pt>
                <c:pt idx="367">
                  <c:v>0.60416666666666674</c:v>
                </c:pt>
                <c:pt idx="368">
                  <c:v>0.28571428571428581</c:v>
                </c:pt>
                <c:pt idx="369">
                  <c:v>0.97959183673469385</c:v>
                </c:pt>
                <c:pt idx="370">
                  <c:v>0.10666666666666669</c:v>
                </c:pt>
                <c:pt idx="371">
                  <c:v>0.86301369863013688</c:v>
                </c:pt>
                <c:pt idx="372">
                  <c:v>0.28260869565217384</c:v>
                </c:pt>
                <c:pt idx="373">
                  <c:v>0.35294117647058831</c:v>
                </c:pt>
                <c:pt idx="374">
                  <c:v>0.94845360824742264</c:v>
                </c:pt>
                <c:pt idx="375">
                  <c:v>0.45454545454545459</c:v>
                </c:pt>
                <c:pt idx="376">
                  <c:v>0.47826086956521729</c:v>
                </c:pt>
                <c:pt idx="377">
                  <c:v>0.74683544303797467</c:v>
                </c:pt>
                <c:pt idx="378">
                  <c:v>0.78260869565217384</c:v>
                </c:pt>
                <c:pt idx="379">
                  <c:v>0.44680851063829796</c:v>
                </c:pt>
                <c:pt idx="380">
                  <c:v>0.85714285714285721</c:v>
                </c:pt>
                <c:pt idx="381">
                  <c:v>0</c:v>
                </c:pt>
                <c:pt idx="382">
                  <c:v>0.77</c:v>
                </c:pt>
                <c:pt idx="383">
                  <c:v>0.66666666666666674</c:v>
                </c:pt>
                <c:pt idx="384">
                  <c:v>6.25E-2</c:v>
                </c:pt>
                <c:pt idx="385">
                  <c:v>0.64583333333333326</c:v>
                </c:pt>
                <c:pt idx="386">
                  <c:v>0.23529411764705888</c:v>
                </c:pt>
                <c:pt idx="387">
                  <c:v>0.91044776119402981</c:v>
                </c:pt>
                <c:pt idx="388">
                  <c:v>0.8125</c:v>
                </c:pt>
                <c:pt idx="389">
                  <c:v>0.86206896551724133</c:v>
                </c:pt>
                <c:pt idx="390">
                  <c:v>0.85714285714285721</c:v>
                </c:pt>
                <c:pt idx="391">
                  <c:v>0.68292682926829262</c:v>
                </c:pt>
                <c:pt idx="392">
                  <c:v>0.95454545454545459</c:v>
                </c:pt>
                <c:pt idx="393">
                  <c:v>0.39999999999999991</c:v>
                </c:pt>
                <c:pt idx="394">
                  <c:v>0</c:v>
                </c:pt>
                <c:pt idx="395">
                  <c:v>0.69696969696969702</c:v>
                </c:pt>
                <c:pt idx="396">
                  <c:v>0.69090909090909092</c:v>
                </c:pt>
                <c:pt idx="397">
                  <c:v>0.63888888888888884</c:v>
                </c:pt>
                <c:pt idx="398">
                  <c:v>0.5</c:v>
                </c:pt>
                <c:pt idx="399">
                  <c:v>0</c:v>
                </c:pt>
                <c:pt idx="400">
                  <c:v>0.42105263157894735</c:v>
                </c:pt>
                <c:pt idx="401">
                  <c:v>0.79545454545454541</c:v>
                </c:pt>
                <c:pt idx="402">
                  <c:v>0.66176470588235303</c:v>
                </c:pt>
                <c:pt idx="403">
                  <c:v>0.51388888888888884</c:v>
                </c:pt>
                <c:pt idx="404">
                  <c:v>0.19696969696969702</c:v>
                </c:pt>
                <c:pt idx="405">
                  <c:v>0</c:v>
                </c:pt>
                <c:pt idx="406">
                  <c:v>0.8484848484848484</c:v>
                </c:pt>
                <c:pt idx="407">
                  <c:v>0.90217391304347827</c:v>
                </c:pt>
                <c:pt idx="408">
                  <c:v>0.6333333333333333</c:v>
                </c:pt>
                <c:pt idx="409">
                  <c:v>0.88888888888888884</c:v>
                </c:pt>
                <c:pt idx="410">
                  <c:v>8.3333333333333259E-2</c:v>
                </c:pt>
                <c:pt idx="411">
                  <c:v>1</c:v>
                </c:pt>
                <c:pt idx="412">
                  <c:v>0.90909090909090917</c:v>
                </c:pt>
                <c:pt idx="413">
                  <c:v>0.96551724137931028</c:v>
                </c:pt>
                <c:pt idx="414">
                  <c:v>0</c:v>
                </c:pt>
                <c:pt idx="415">
                  <c:v>0.49295774647887325</c:v>
                </c:pt>
                <c:pt idx="416">
                  <c:v>0.53191489361702127</c:v>
                </c:pt>
                <c:pt idx="417">
                  <c:v>1.0526315789473717E-2</c:v>
                </c:pt>
                <c:pt idx="418">
                  <c:v>0.83823529411764697</c:v>
                </c:pt>
                <c:pt idx="419">
                  <c:v>1</c:v>
                </c:pt>
                <c:pt idx="420">
                  <c:v>0.16666666666666674</c:v>
                </c:pt>
                <c:pt idx="421">
                  <c:v>0.38461538461538458</c:v>
                </c:pt>
                <c:pt idx="422">
                  <c:v>0</c:v>
                </c:pt>
                <c:pt idx="423">
                  <c:v>0.32258064516129026</c:v>
                </c:pt>
                <c:pt idx="424">
                  <c:v>0.50588235294117645</c:v>
                </c:pt>
                <c:pt idx="425">
                  <c:v>0.625</c:v>
                </c:pt>
                <c:pt idx="426">
                  <c:v>0</c:v>
                </c:pt>
                <c:pt idx="427">
                  <c:v>0.59090909090909083</c:v>
                </c:pt>
                <c:pt idx="428">
                  <c:v>0.75</c:v>
                </c:pt>
                <c:pt idx="429">
                  <c:v>0.31645569620253156</c:v>
                </c:pt>
                <c:pt idx="430">
                  <c:v>0.28125</c:v>
                </c:pt>
                <c:pt idx="431">
                  <c:v>0.95454545454545459</c:v>
                </c:pt>
                <c:pt idx="432">
                  <c:v>0.45454545454545459</c:v>
                </c:pt>
                <c:pt idx="433">
                  <c:v>0.30909090909090908</c:v>
                </c:pt>
                <c:pt idx="434">
                  <c:v>0.21621621621621623</c:v>
                </c:pt>
                <c:pt idx="435">
                  <c:v>0.76923076923076916</c:v>
                </c:pt>
                <c:pt idx="436">
                  <c:v>0.2989690721649485</c:v>
                </c:pt>
                <c:pt idx="437">
                  <c:v>0.39999999999999991</c:v>
                </c:pt>
                <c:pt idx="438">
                  <c:v>0.60674157303370779</c:v>
                </c:pt>
                <c:pt idx="439">
                  <c:v>0.16161616161616155</c:v>
                </c:pt>
                <c:pt idx="440">
                  <c:v>0.75</c:v>
                </c:pt>
                <c:pt idx="441">
                  <c:v>0.92307692307692313</c:v>
                </c:pt>
                <c:pt idx="442">
                  <c:v>0.32352941176470584</c:v>
                </c:pt>
                <c:pt idx="443">
                  <c:v>0.85106382978723394</c:v>
                </c:pt>
                <c:pt idx="444">
                  <c:v>0</c:v>
                </c:pt>
                <c:pt idx="445">
                  <c:v>0.89999999999999991</c:v>
                </c:pt>
                <c:pt idx="446">
                  <c:v>0.44285714285714284</c:v>
                </c:pt>
                <c:pt idx="447">
                  <c:v>0.4285714285714286</c:v>
                </c:pt>
                <c:pt idx="448">
                  <c:v>0.54411764705882359</c:v>
                </c:pt>
                <c:pt idx="449">
                  <c:v>0.71875</c:v>
                </c:pt>
                <c:pt idx="450">
                  <c:v>0.83333333333333326</c:v>
                </c:pt>
                <c:pt idx="451">
                  <c:v>0.55882352941176472</c:v>
                </c:pt>
                <c:pt idx="452">
                  <c:v>1.9230769230769162E-2</c:v>
                </c:pt>
                <c:pt idx="453">
                  <c:v>0.17647058823529416</c:v>
                </c:pt>
                <c:pt idx="454">
                  <c:v>0.72941176470588243</c:v>
                </c:pt>
                <c:pt idx="455">
                  <c:v>0.30612244897959173</c:v>
                </c:pt>
                <c:pt idx="456">
                  <c:v>0.89230769230769225</c:v>
                </c:pt>
                <c:pt idx="457">
                  <c:v>1</c:v>
                </c:pt>
                <c:pt idx="458">
                  <c:v>0.30000000000000004</c:v>
                </c:pt>
                <c:pt idx="459">
                  <c:v>0.76923076923076916</c:v>
                </c:pt>
                <c:pt idx="460">
                  <c:v>0.33333333333333326</c:v>
                </c:pt>
                <c:pt idx="461">
                  <c:v>0.58139534883720922</c:v>
                </c:pt>
                <c:pt idx="462">
                  <c:v>0.46153846153846145</c:v>
                </c:pt>
                <c:pt idx="463">
                  <c:v>0.46666666666666656</c:v>
                </c:pt>
                <c:pt idx="464">
                  <c:v>0</c:v>
                </c:pt>
                <c:pt idx="465">
                  <c:v>0.84615384615384626</c:v>
                </c:pt>
                <c:pt idx="466">
                  <c:v>0.8292682926829269</c:v>
                </c:pt>
                <c:pt idx="467">
                  <c:v>0.17241379310344818</c:v>
                </c:pt>
                <c:pt idx="468">
                  <c:v>0.92727272727272725</c:v>
                </c:pt>
                <c:pt idx="469">
                  <c:v>0.10416666666666674</c:v>
                </c:pt>
                <c:pt idx="470">
                  <c:v>0.31944444444444442</c:v>
                </c:pt>
                <c:pt idx="471">
                  <c:v>0.15254237288135597</c:v>
                </c:pt>
                <c:pt idx="472">
                  <c:v>0.9375</c:v>
                </c:pt>
                <c:pt idx="473">
                  <c:v>0.39999999999999991</c:v>
                </c:pt>
                <c:pt idx="474">
                  <c:v>0.85333333333333328</c:v>
                </c:pt>
                <c:pt idx="475">
                  <c:v>0.60526315789473695</c:v>
                </c:pt>
                <c:pt idx="476">
                  <c:v>0.75555555555555554</c:v>
                </c:pt>
                <c:pt idx="477">
                  <c:v>0.26315789473684204</c:v>
                </c:pt>
                <c:pt idx="478">
                  <c:v>0.94252873563218387</c:v>
                </c:pt>
                <c:pt idx="479">
                  <c:v>0.17647058823529416</c:v>
                </c:pt>
                <c:pt idx="480">
                  <c:v>0.34343434343434343</c:v>
                </c:pt>
                <c:pt idx="481">
                  <c:v>0.17241379310344818</c:v>
                </c:pt>
                <c:pt idx="482">
                  <c:v>0.73913043478260865</c:v>
                </c:pt>
                <c:pt idx="483">
                  <c:v>0.86842105263157898</c:v>
                </c:pt>
                <c:pt idx="484">
                  <c:v>0.10101010101010099</c:v>
                </c:pt>
                <c:pt idx="485">
                  <c:v>0.59259259259259256</c:v>
                </c:pt>
                <c:pt idx="486">
                  <c:v>0.5714285714285714</c:v>
                </c:pt>
                <c:pt idx="487">
                  <c:v>0</c:v>
                </c:pt>
                <c:pt idx="488">
                  <c:v>0.875</c:v>
                </c:pt>
                <c:pt idx="489">
                  <c:v>0.46987951807228923</c:v>
                </c:pt>
                <c:pt idx="490">
                  <c:v>0.83720930232558133</c:v>
                </c:pt>
                <c:pt idx="491">
                  <c:v>0</c:v>
                </c:pt>
                <c:pt idx="492">
                  <c:v>0.87096774193548376</c:v>
                </c:pt>
                <c:pt idx="493">
                  <c:v>0.44444444444444442</c:v>
                </c:pt>
                <c:pt idx="494">
                  <c:v>0.35294117647058831</c:v>
                </c:pt>
                <c:pt idx="495">
                  <c:v>0.90566037735849059</c:v>
                </c:pt>
                <c:pt idx="496">
                  <c:v>0.375</c:v>
                </c:pt>
                <c:pt idx="497">
                  <c:v>0.9814814814814814</c:v>
                </c:pt>
                <c:pt idx="498">
                  <c:v>0</c:v>
                </c:pt>
                <c:pt idx="499">
                  <c:v>0.66666666666666674</c:v>
                </c:pt>
                <c:pt idx="500">
                  <c:v>0.93846153846153846</c:v>
                </c:pt>
                <c:pt idx="501">
                  <c:v>0.20634920634920628</c:v>
                </c:pt>
                <c:pt idx="502">
                  <c:v>0.16129032258064524</c:v>
                </c:pt>
                <c:pt idx="503">
                  <c:v>1.6949152542372836E-2</c:v>
                </c:pt>
                <c:pt idx="504">
                  <c:v>0.70588235294117641</c:v>
                </c:pt>
                <c:pt idx="505">
                  <c:v>0.14444444444444438</c:v>
                </c:pt>
                <c:pt idx="506">
                  <c:v>0.56363636363636371</c:v>
                </c:pt>
                <c:pt idx="507">
                  <c:v>0.7</c:v>
                </c:pt>
                <c:pt idx="508">
                  <c:v>0.44117647058823528</c:v>
                </c:pt>
                <c:pt idx="509">
                  <c:v>0.66666666666666674</c:v>
                </c:pt>
                <c:pt idx="510">
                  <c:v>0.98630136986301364</c:v>
                </c:pt>
                <c:pt idx="511">
                  <c:v>0.92307692307692313</c:v>
                </c:pt>
                <c:pt idx="512">
                  <c:v>0.956989247311828</c:v>
                </c:pt>
                <c:pt idx="513">
                  <c:v>0.30434782608695654</c:v>
                </c:pt>
                <c:pt idx="514">
                  <c:v>0.76712328767123283</c:v>
                </c:pt>
                <c:pt idx="515">
                  <c:v>0.53125</c:v>
                </c:pt>
                <c:pt idx="516">
                  <c:v>0.13725490196078427</c:v>
                </c:pt>
                <c:pt idx="517">
                  <c:v>0.64705882352941169</c:v>
                </c:pt>
                <c:pt idx="518">
                  <c:v>0.375</c:v>
                </c:pt>
                <c:pt idx="519">
                  <c:v>0.72727272727272729</c:v>
                </c:pt>
                <c:pt idx="520">
                  <c:v>0.52</c:v>
                </c:pt>
                <c:pt idx="521">
                  <c:v>0.88749999999999996</c:v>
                </c:pt>
                <c:pt idx="522">
                  <c:v>0.93103448275862077</c:v>
                </c:pt>
                <c:pt idx="523">
                  <c:v>0</c:v>
                </c:pt>
                <c:pt idx="524">
                  <c:v>4.7619047619047672E-2</c:v>
                </c:pt>
                <c:pt idx="525">
                  <c:v>0.23943661971830976</c:v>
                </c:pt>
                <c:pt idx="526">
                  <c:v>0.2931034482758621</c:v>
                </c:pt>
                <c:pt idx="527">
                  <c:v>0.87096774193548376</c:v>
                </c:pt>
                <c:pt idx="528">
                  <c:v>0.42424242424242431</c:v>
                </c:pt>
                <c:pt idx="529">
                  <c:v>0.84146341463414642</c:v>
                </c:pt>
                <c:pt idx="530">
                  <c:v>0.32631578947368411</c:v>
                </c:pt>
                <c:pt idx="531">
                  <c:v>0.48837209302325579</c:v>
                </c:pt>
                <c:pt idx="532">
                  <c:v>1</c:v>
                </c:pt>
                <c:pt idx="533">
                  <c:v>0.978494623655914</c:v>
                </c:pt>
                <c:pt idx="534">
                  <c:v>0.625</c:v>
                </c:pt>
                <c:pt idx="535">
                  <c:v>0.22448979591836737</c:v>
                </c:pt>
                <c:pt idx="536">
                  <c:v>0.4285714285714286</c:v>
                </c:pt>
                <c:pt idx="537">
                  <c:v>0.60784313725490202</c:v>
                </c:pt>
                <c:pt idx="538">
                  <c:v>0.47368421052631571</c:v>
                </c:pt>
                <c:pt idx="539">
                  <c:v>0.76470588235294112</c:v>
                </c:pt>
                <c:pt idx="540">
                  <c:v>0.18390804597701149</c:v>
                </c:pt>
                <c:pt idx="541">
                  <c:v>0.75555555555555554</c:v>
                </c:pt>
                <c:pt idx="542">
                  <c:v>0</c:v>
                </c:pt>
                <c:pt idx="543">
                  <c:v>5.1282051282051322E-2</c:v>
                </c:pt>
                <c:pt idx="544">
                  <c:v>0.88636363636363646</c:v>
                </c:pt>
                <c:pt idx="545">
                  <c:v>0.17142857142857149</c:v>
                </c:pt>
                <c:pt idx="546">
                  <c:v>0.125</c:v>
                </c:pt>
                <c:pt idx="547">
                  <c:v>0.56000000000000005</c:v>
                </c:pt>
                <c:pt idx="548">
                  <c:v>0</c:v>
                </c:pt>
                <c:pt idx="549">
                  <c:v>0.68085106382978733</c:v>
                </c:pt>
                <c:pt idx="550">
                  <c:v>0.73684210526315796</c:v>
                </c:pt>
                <c:pt idx="551">
                  <c:v>0.25</c:v>
                </c:pt>
                <c:pt idx="552">
                  <c:v>0.70833333333333326</c:v>
                </c:pt>
                <c:pt idx="553">
                  <c:v>0.73239436619718301</c:v>
                </c:pt>
                <c:pt idx="554">
                  <c:v>1</c:v>
                </c:pt>
                <c:pt idx="555">
                  <c:v>0.77528089887640439</c:v>
                </c:pt>
                <c:pt idx="556">
                  <c:v>0.72727272727272729</c:v>
                </c:pt>
                <c:pt idx="557">
                  <c:v>0.88888888888888884</c:v>
                </c:pt>
                <c:pt idx="558">
                  <c:v>0.32558139534883712</c:v>
                </c:pt>
                <c:pt idx="559">
                  <c:v>0.68181818181818188</c:v>
                </c:pt>
                <c:pt idx="560">
                  <c:v>0.52380952380952372</c:v>
                </c:pt>
                <c:pt idx="561">
                  <c:v>0.23809523809523814</c:v>
                </c:pt>
                <c:pt idx="562">
                  <c:v>1</c:v>
                </c:pt>
                <c:pt idx="563">
                  <c:v>0.12903225806451624</c:v>
                </c:pt>
                <c:pt idx="564">
                  <c:v>0.37837837837837829</c:v>
                </c:pt>
                <c:pt idx="565">
                  <c:v>0.67567567567567566</c:v>
                </c:pt>
                <c:pt idx="566">
                  <c:v>1</c:v>
                </c:pt>
                <c:pt idx="567">
                  <c:v>0.625</c:v>
                </c:pt>
                <c:pt idx="568">
                  <c:v>0.15384615384615374</c:v>
                </c:pt>
                <c:pt idx="569">
                  <c:v>0</c:v>
                </c:pt>
                <c:pt idx="570">
                  <c:v>0.5</c:v>
                </c:pt>
                <c:pt idx="571">
                  <c:v>0.71428571428571419</c:v>
                </c:pt>
                <c:pt idx="572">
                  <c:v>0.12857142857142856</c:v>
                </c:pt>
                <c:pt idx="573">
                  <c:v>0.89655172413793105</c:v>
                </c:pt>
                <c:pt idx="574">
                  <c:v>0.65957446808510634</c:v>
                </c:pt>
                <c:pt idx="575">
                  <c:v>0.60000000000000009</c:v>
                </c:pt>
                <c:pt idx="576">
                  <c:v>1</c:v>
                </c:pt>
                <c:pt idx="577">
                  <c:v>0.33333333333333326</c:v>
                </c:pt>
                <c:pt idx="578">
                  <c:v>0.87323943661971826</c:v>
                </c:pt>
                <c:pt idx="579">
                  <c:v>0.96103896103896114</c:v>
                </c:pt>
                <c:pt idx="580">
                  <c:v>0.27499999999999991</c:v>
                </c:pt>
                <c:pt idx="581">
                  <c:v>0.62318840579710155</c:v>
                </c:pt>
                <c:pt idx="582">
                  <c:v>1</c:v>
                </c:pt>
                <c:pt idx="583">
                  <c:v>0.44186046511627897</c:v>
                </c:pt>
                <c:pt idx="584">
                  <c:v>0.42222222222222228</c:v>
                </c:pt>
                <c:pt idx="585">
                  <c:v>0.1212121212121211</c:v>
                </c:pt>
                <c:pt idx="586">
                  <c:v>0.98795180722891573</c:v>
                </c:pt>
                <c:pt idx="587">
                  <c:v>0.77551020408163263</c:v>
                </c:pt>
                <c:pt idx="588">
                  <c:v>0.94871794871794868</c:v>
                </c:pt>
                <c:pt idx="589">
                  <c:v>0.11764705882352944</c:v>
                </c:pt>
                <c:pt idx="590">
                  <c:v>0.71641791044776126</c:v>
                </c:pt>
                <c:pt idx="591">
                  <c:v>0.625</c:v>
                </c:pt>
                <c:pt idx="592">
                  <c:v>8.5106382978723305E-2</c:v>
                </c:pt>
                <c:pt idx="593">
                  <c:v>0.46153846153846145</c:v>
                </c:pt>
                <c:pt idx="594">
                  <c:v>0.5</c:v>
                </c:pt>
                <c:pt idx="595">
                  <c:v>0.32499999999999996</c:v>
                </c:pt>
                <c:pt idx="596">
                  <c:v>0.36842105263157898</c:v>
                </c:pt>
                <c:pt idx="597">
                  <c:v>0.12790697674418605</c:v>
                </c:pt>
                <c:pt idx="598">
                  <c:v>0.97701149425287359</c:v>
                </c:pt>
                <c:pt idx="599">
                  <c:v>0.71739130434782616</c:v>
                </c:pt>
                <c:pt idx="600">
                  <c:v>0.22727272727272729</c:v>
                </c:pt>
                <c:pt idx="601">
                  <c:v>0.125</c:v>
                </c:pt>
                <c:pt idx="602">
                  <c:v>0.5</c:v>
                </c:pt>
                <c:pt idx="603">
                  <c:v>0.76767676767676774</c:v>
                </c:pt>
                <c:pt idx="604">
                  <c:v>1</c:v>
                </c:pt>
                <c:pt idx="605">
                  <c:v>0.81944444444444442</c:v>
                </c:pt>
                <c:pt idx="606">
                  <c:v>0.16438356164383561</c:v>
                </c:pt>
                <c:pt idx="607">
                  <c:v>0.4285714285714286</c:v>
                </c:pt>
                <c:pt idx="608">
                  <c:v>1.098901098901095E-2</c:v>
                </c:pt>
                <c:pt idx="609">
                  <c:v>0.19999999999999996</c:v>
                </c:pt>
                <c:pt idx="610">
                  <c:v>0.16279069767441867</c:v>
                </c:pt>
                <c:pt idx="611">
                  <c:v>0.39999999999999991</c:v>
                </c:pt>
                <c:pt idx="612">
                  <c:v>0</c:v>
                </c:pt>
                <c:pt idx="613">
                  <c:v>0.95238095238095233</c:v>
                </c:pt>
                <c:pt idx="614">
                  <c:v>0.95522388059701502</c:v>
                </c:pt>
                <c:pt idx="615">
                  <c:v>0.125</c:v>
                </c:pt>
                <c:pt idx="616">
                  <c:v>0.7432432432432432</c:v>
                </c:pt>
                <c:pt idx="617">
                  <c:v>0.97560975609756095</c:v>
                </c:pt>
                <c:pt idx="618">
                  <c:v>0.87804878048780477</c:v>
                </c:pt>
                <c:pt idx="619">
                  <c:v>0.93975903614457823</c:v>
                </c:pt>
                <c:pt idx="620">
                  <c:v>1</c:v>
                </c:pt>
                <c:pt idx="621">
                  <c:v>0.5</c:v>
                </c:pt>
                <c:pt idx="622">
                  <c:v>0.58333333333333326</c:v>
                </c:pt>
                <c:pt idx="623">
                  <c:v>0.25</c:v>
                </c:pt>
                <c:pt idx="624">
                  <c:v>0.25</c:v>
                </c:pt>
                <c:pt idx="625">
                  <c:v>0.23529411764705888</c:v>
                </c:pt>
                <c:pt idx="626">
                  <c:v>0.5490196078431373</c:v>
                </c:pt>
                <c:pt idx="627">
                  <c:v>0.53846153846153855</c:v>
                </c:pt>
                <c:pt idx="628">
                  <c:v>0.7931034482758621</c:v>
                </c:pt>
                <c:pt idx="629">
                  <c:v>0.35064935064935066</c:v>
                </c:pt>
                <c:pt idx="630">
                  <c:v>0.25</c:v>
                </c:pt>
                <c:pt idx="631">
                  <c:v>0.85263157894736841</c:v>
                </c:pt>
                <c:pt idx="632">
                  <c:v>0.52380952380952372</c:v>
                </c:pt>
                <c:pt idx="633">
                  <c:v>0</c:v>
                </c:pt>
                <c:pt idx="634">
                  <c:v>2.6315789473684292E-2</c:v>
                </c:pt>
                <c:pt idx="635">
                  <c:v>2.0408163265306145E-2</c:v>
                </c:pt>
                <c:pt idx="636">
                  <c:v>0.1707317073170731</c:v>
                </c:pt>
                <c:pt idx="637">
                  <c:v>0.21666666666666656</c:v>
                </c:pt>
                <c:pt idx="638">
                  <c:v>0.15999999999999992</c:v>
                </c:pt>
                <c:pt idx="639">
                  <c:v>0.78048780487804881</c:v>
                </c:pt>
                <c:pt idx="640">
                  <c:v>0.66666666666666674</c:v>
                </c:pt>
                <c:pt idx="641">
                  <c:v>0.61538461538461542</c:v>
                </c:pt>
                <c:pt idx="642">
                  <c:v>0</c:v>
                </c:pt>
                <c:pt idx="643">
                  <c:v>0.76543209876543217</c:v>
                </c:pt>
                <c:pt idx="644">
                  <c:v>0.3125</c:v>
                </c:pt>
                <c:pt idx="645">
                  <c:v>0.39130434782608692</c:v>
                </c:pt>
                <c:pt idx="646">
                  <c:v>0.54545454545454541</c:v>
                </c:pt>
                <c:pt idx="647">
                  <c:v>1</c:v>
                </c:pt>
                <c:pt idx="648">
                  <c:v>0</c:v>
                </c:pt>
                <c:pt idx="649">
                  <c:v>0.39999999999999991</c:v>
                </c:pt>
                <c:pt idx="650">
                  <c:v>0.60000000000000009</c:v>
                </c:pt>
                <c:pt idx="651">
                  <c:v>0.63157894736842102</c:v>
                </c:pt>
                <c:pt idx="652">
                  <c:v>0.73239436619718301</c:v>
                </c:pt>
                <c:pt idx="653">
                  <c:v>9.8765432098765427E-2</c:v>
                </c:pt>
                <c:pt idx="654">
                  <c:v>0.66666666666666674</c:v>
                </c:pt>
                <c:pt idx="655">
                  <c:v>0</c:v>
                </c:pt>
                <c:pt idx="656">
                  <c:v>0.92473118279569899</c:v>
                </c:pt>
                <c:pt idx="657">
                  <c:v>0.66666666666666674</c:v>
                </c:pt>
                <c:pt idx="658">
                  <c:v>9.7560975609756184E-2</c:v>
                </c:pt>
                <c:pt idx="659">
                  <c:v>0.73493975903614461</c:v>
                </c:pt>
                <c:pt idx="660">
                  <c:v>0.15384615384615374</c:v>
                </c:pt>
                <c:pt idx="661">
                  <c:v>0.70833333333333326</c:v>
                </c:pt>
                <c:pt idx="662">
                  <c:v>0.86363636363636354</c:v>
                </c:pt>
                <c:pt idx="663">
                  <c:v>0.26086956521739135</c:v>
                </c:pt>
                <c:pt idx="664">
                  <c:v>0.5</c:v>
                </c:pt>
                <c:pt idx="665">
                  <c:v>7.7777777777777724E-2</c:v>
                </c:pt>
                <c:pt idx="666">
                  <c:v>0.75</c:v>
                </c:pt>
                <c:pt idx="667">
                  <c:v>0.85185185185185186</c:v>
                </c:pt>
                <c:pt idx="668">
                  <c:v>2.2727272727272707E-2</c:v>
                </c:pt>
                <c:pt idx="669">
                  <c:v>0</c:v>
                </c:pt>
                <c:pt idx="670">
                  <c:v>0.625</c:v>
                </c:pt>
                <c:pt idx="671">
                  <c:v>0.89156626506024095</c:v>
                </c:pt>
                <c:pt idx="672">
                  <c:v>0.75</c:v>
                </c:pt>
                <c:pt idx="673">
                  <c:v>0.375</c:v>
                </c:pt>
                <c:pt idx="674">
                  <c:v>0.84090909090909083</c:v>
                </c:pt>
                <c:pt idx="675">
                  <c:v>0.21839080459770122</c:v>
                </c:pt>
                <c:pt idx="676">
                  <c:v>3.8461538461538547E-2</c:v>
                </c:pt>
                <c:pt idx="677">
                  <c:v>0.21518987341772156</c:v>
                </c:pt>
                <c:pt idx="678">
                  <c:v>0.75362318840579712</c:v>
                </c:pt>
                <c:pt idx="679">
                  <c:v>0.31428571428571428</c:v>
                </c:pt>
                <c:pt idx="680">
                  <c:v>0.24210526315789482</c:v>
                </c:pt>
                <c:pt idx="681">
                  <c:v>3.2608695652173836E-2</c:v>
                </c:pt>
                <c:pt idx="682">
                  <c:v>0.79629629629629628</c:v>
                </c:pt>
                <c:pt idx="683">
                  <c:v>4.7619047619047672E-2</c:v>
                </c:pt>
                <c:pt idx="684">
                  <c:v>0.41935483870967749</c:v>
                </c:pt>
                <c:pt idx="685">
                  <c:v>0.16666666666666674</c:v>
                </c:pt>
                <c:pt idx="686">
                  <c:v>0.1333333333333333</c:v>
                </c:pt>
                <c:pt idx="687">
                  <c:v>8.3333333333333259E-2</c:v>
                </c:pt>
                <c:pt idx="688">
                  <c:v>0.5714285714285714</c:v>
                </c:pt>
                <c:pt idx="689">
                  <c:v>0.70707070707070696</c:v>
                </c:pt>
                <c:pt idx="690">
                  <c:v>0.36111111111111116</c:v>
                </c:pt>
                <c:pt idx="691">
                  <c:v>2.6315789473684292E-2</c:v>
                </c:pt>
                <c:pt idx="692">
                  <c:v>0.46511627906976738</c:v>
                </c:pt>
                <c:pt idx="693">
                  <c:v>0.78409090909090917</c:v>
                </c:pt>
                <c:pt idx="694">
                  <c:v>0</c:v>
                </c:pt>
                <c:pt idx="695">
                  <c:v>0.38383838383838387</c:v>
                </c:pt>
                <c:pt idx="696">
                  <c:v>0.85000000000000009</c:v>
                </c:pt>
                <c:pt idx="697">
                  <c:v>0.52380952380952372</c:v>
                </c:pt>
                <c:pt idx="698">
                  <c:v>0.12820512820512819</c:v>
                </c:pt>
                <c:pt idx="699">
                  <c:v>0.62686567164179108</c:v>
                </c:pt>
                <c:pt idx="700">
                  <c:v>0.83749999999999991</c:v>
                </c:pt>
                <c:pt idx="701">
                  <c:v>7.8125E-2</c:v>
                </c:pt>
                <c:pt idx="702">
                  <c:v>0.31428571428571428</c:v>
                </c:pt>
                <c:pt idx="703">
                  <c:v>0.69354838709677424</c:v>
                </c:pt>
                <c:pt idx="704">
                  <c:v>0.79591836734693877</c:v>
                </c:pt>
                <c:pt idx="705">
                  <c:v>8.5714285714285632E-2</c:v>
                </c:pt>
                <c:pt idx="706">
                  <c:v>0.64864864864864868</c:v>
                </c:pt>
                <c:pt idx="707">
                  <c:v>0.13432835820895517</c:v>
                </c:pt>
                <c:pt idx="708">
                  <c:v>0.967741935483871</c:v>
                </c:pt>
                <c:pt idx="709">
                  <c:v>0.83050847457627119</c:v>
                </c:pt>
                <c:pt idx="710">
                  <c:v>0.22826086956521729</c:v>
                </c:pt>
                <c:pt idx="711">
                  <c:v>0.2584269662921348</c:v>
                </c:pt>
                <c:pt idx="712">
                  <c:v>0.50684931506849318</c:v>
                </c:pt>
                <c:pt idx="713">
                  <c:v>0.22222222222222232</c:v>
                </c:pt>
                <c:pt idx="714">
                  <c:v>0.75</c:v>
                </c:pt>
                <c:pt idx="715">
                  <c:v>0.96226415094339623</c:v>
                </c:pt>
                <c:pt idx="716">
                  <c:v>0.82000000000000006</c:v>
                </c:pt>
                <c:pt idx="717">
                  <c:v>0.22916666666666674</c:v>
                </c:pt>
                <c:pt idx="718">
                  <c:v>0.3052631578947369</c:v>
                </c:pt>
                <c:pt idx="719">
                  <c:v>1</c:v>
                </c:pt>
                <c:pt idx="720">
                  <c:v>0.56000000000000005</c:v>
                </c:pt>
                <c:pt idx="721">
                  <c:v>0.65217391304347827</c:v>
                </c:pt>
                <c:pt idx="722">
                  <c:v>0.82978723404255317</c:v>
                </c:pt>
                <c:pt idx="723">
                  <c:v>0</c:v>
                </c:pt>
                <c:pt idx="724">
                  <c:v>0.5</c:v>
                </c:pt>
                <c:pt idx="725">
                  <c:v>0.90196078431372539</c:v>
                </c:pt>
                <c:pt idx="726">
                  <c:v>0.61111111111111116</c:v>
                </c:pt>
                <c:pt idx="727">
                  <c:v>0.90909090909090917</c:v>
                </c:pt>
                <c:pt idx="728">
                  <c:v>1</c:v>
                </c:pt>
                <c:pt idx="729">
                  <c:v>0.5</c:v>
                </c:pt>
                <c:pt idx="730">
                  <c:v>0.66279069767441867</c:v>
                </c:pt>
                <c:pt idx="731">
                  <c:v>0.94949494949494939</c:v>
                </c:pt>
                <c:pt idx="732">
                  <c:v>0.43103448275862077</c:v>
                </c:pt>
                <c:pt idx="733">
                  <c:v>0.47368421052631571</c:v>
                </c:pt>
                <c:pt idx="734">
                  <c:v>0.52941176470588225</c:v>
                </c:pt>
                <c:pt idx="735">
                  <c:v>1</c:v>
                </c:pt>
                <c:pt idx="736">
                  <c:v>0.25</c:v>
                </c:pt>
                <c:pt idx="737">
                  <c:v>0.70588235294117641</c:v>
                </c:pt>
                <c:pt idx="738">
                  <c:v>0.25</c:v>
                </c:pt>
                <c:pt idx="739">
                  <c:v>3.3333333333333437E-2</c:v>
                </c:pt>
                <c:pt idx="740">
                  <c:v>0.22222222222222232</c:v>
                </c:pt>
                <c:pt idx="741">
                  <c:v>0.72727272727272729</c:v>
                </c:pt>
                <c:pt idx="742">
                  <c:v>0.47692307692307701</c:v>
                </c:pt>
                <c:pt idx="743">
                  <c:v>0.76923076923076916</c:v>
                </c:pt>
                <c:pt idx="744">
                  <c:v>0.39189189189189189</c:v>
                </c:pt>
                <c:pt idx="745">
                  <c:v>0.60000000000000009</c:v>
                </c:pt>
                <c:pt idx="746">
                  <c:v>0</c:v>
                </c:pt>
                <c:pt idx="747">
                  <c:v>0.88888888888888884</c:v>
                </c:pt>
                <c:pt idx="748">
                  <c:v>0.10101010101010099</c:v>
                </c:pt>
                <c:pt idx="749">
                  <c:v>0.88235294117647056</c:v>
                </c:pt>
                <c:pt idx="750">
                  <c:v>0.96907216494845372</c:v>
                </c:pt>
                <c:pt idx="751">
                  <c:v>0.18947368421052624</c:v>
                </c:pt>
                <c:pt idx="752">
                  <c:v>0.94117647058823528</c:v>
                </c:pt>
                <c:pt idx="753">
                  <c:v>0.3666666666666667</c:v>
                </c:pt>
                <c:pt idx="754">
                  <c:v>0.33846153846153837</c:v>
                </c:pt>
                <c:pt idx="755">
                  <c:v>2.5316455696202445E-2</c:v>
                </c:pt>
                <c:pt idx="756">
                  <c:v>0.34482758620689657</c:v>
                </c:pt>
                <c:pt idx="757">
                  <c:v>0</c:v>
                </c:pt>
                <c:pt idx="758">
                  <c:v>0.61764705882352944</c:v>
                </c:pt>
                <c:pt idx="759">
                  <c:v>0.8</c:v>
                </c:pt>
                <c:pt idx="760">
                  <c:v>0.77777777777777768</c:v>
                </c:pt>
                <c:pt idx="761">
                  <c:v>0.63461538461538458</c:v>
                </c:pt>
                <c:pt idx="762">
                  <c:v>0.49230769230769234</c:v>
                </c:pt>
                <c:pt idx="763">
                  <c:v>0.67142857142857149</c:v>
                </c:pt>
                <c:pt idx="764">
                  <c:v>0.87777777777777777</c:v>
                </c:pt>
                <c:pt idx="765">
                  <c:v>1.7241379310344751E-2</c:v>
                </c:pt>
                <c:pt idx="766">
                  <c:v>0.65999999999999992</c:v>
                </c:pt>
                <c:pt idx="767">
                  <c:v>0.95</c:v>
                </c:pt>
                <c:pt idx="768">
                  <c:v>0.52631578947368429</c:v>
                </c:pt>
                <c:pt idx="769">
                  <c:v>0</c:v>
                </c:pt>
                <c:pt idx="770">
                  <c:v>0.33333333333333326</c:v>
                </c:pt>
                <c:pt idx="771">
                  <c:v>0.16666666666666674</c:v>
                </c:pt>
                <c:pt idx="772">
                  <c:v>0.64285714285714279</c:v>
                </c:pt>
                <c:pt idx="773">
                  <c:v>0.67441860465116288</c:v>
                </c:pt>
                <c:pt idx="774">
                  <c:v>0.35714285714285721</c:v>
                </c:pt>
                <c:pt idx="775">
                  <c:v>0.61538461538461542</c:v>
                </c:pt>
                <c:pt idx="776">
                  <c:v>0.65384615384615374</c:v>
                </c:pt>
                <c:pt idx="777">
                  <c:v>0.80597014925373145</c:v>
                </c:pt>
                <c:pt idx="778">
                  <c:v>0.26470588235294112</c:v>
                </c:pt>
                <c:pt idx="779">
                  <c:v>0.90804597701149414</c:v>
                </c:pt>
                <c:pt idx="780">
                  <c:v>0.10752688172043001</c:v>
                </c:pt>
                <c:pt idx="781">
                  <c:v>3.8461538461538547E-2</c:v>
                </c:pt>
                <c:pt idx="782">
                  <c:v>0.70370370370370372</c:v>
                </c:pt>
                <c:pt idx="783">
                  <c:v>0.75</c:v>
                </c:pt>
                <c:pt idx="784">
                  <c:v>0.70930232558139528</c:v>
                </c:pt>
                <c:pt idx="785">
                  <c:v>0.13541666666666674</c:v>
                </c:pt>
                <c:pt idx="786">
                  <c:v>0.71428571428571419</c:v>
                </c:pt>
                <c:pt idx="787">
                  <c:v>0.6333333333333333</c:v>
                </c:pt>
                <c:pt idx="788">
                  <c:v>0.11627906976744184</c:v>
                </c:pt>
                <c:pt idx="789">
                  <c:v>0.2823529411764707</c:v>
                </c:pt>
                <c:pt idx="790">
                  <c:v>0.5</c:v>
                </c:pt>
                <c:pt idx="791">
                  <c:v>0.96428571428571419</c:v>
                </c:pt>
                <c:pt idx="792">
                  <c:v>0.5</c:v>
                </c:pt>
                <c:pt idx="793">
                  <c:v>0.60714285714285721</c:v>
                </c:pt>
                <c:pt idx="794">
                  <c:v>0.60000000000000009</c:v>
                </c:pt>
                <c:pt idx="795">
                  <c:v>0.38461538461538458</c:v>
                </c:pt>
                <c:pt idx="796">
                  <c:v>0.5</c:v>
                </c:pt>
                <c:pt idx="797">
                  <c:v>0.75</c:v>
                </c:pt>
                <c:pt idx="798">
                  <c:v>0.23232323232323226</c:v>
                </c:pt>
                <c:pt idx="799">
                  <c:v>0.828125</c:v>
                </c:pt>
                <c:pt idx="800">
                  <c:v>0.3125</c:v>
                </c:pt>
                <c:pt idx="801">
                  <c:v>6.4935064935064846E-2</c:v>
                </c:pt>
                <c:pt idx="802">
                  <c:v>0.75</c:v>
                </c:pt>
                <c:pt idx="803">
                  <c:v>0.5</c:v>
                </c:pt>
                <c:pt idx="804">
                  <c:v>0.6206896551724137</c:v>
                </c:pt>
                <c:pt idx="805">
                  <c:v>0.39999999999999991</c:v>
                </c:pt>
                <c:pt idx="806">
                  <c:v>0.79166666666666674</c:v>
                </c:pt>
                <c:pt idx="807">
                  <c:v>0</c:v>
                </c:pt>
                <c:pt idx="808">
                  <c:v>0.10752688172043001</c:v>
                </c:pt>
                <c:pt idx="809">
                  <c:v>0</c:v>
                </c:pt>
                <c:pt idx="810">
                  <c:v>0.94117647058823528</c:v>
                </c:pt>
                <c:pt idx="811">
                  <c:v>0.47945205479452047</c:v>
                </c:pt>
                <c:pt idx="812">
                  <c:v>0.64285714285714279</c:v>
                </c:pt>
                <c:pt idx="813">
                  <c:v>0.77551020408163263</c:v>
                </c:pt>
                <c:pt idx="814">
                  <c:v>0.74193548387096775</c:v>
                </c:pt>
                <c:pt idx="815">
                  <c:v>0.5</c:v>
                </c:pt>
                <c:pt idx="816">
                  <c:v>0.83333333333333326</c:v>
                </c:pt>
                <c:pt idx="817">
                  <c:v>0.31343283582089554</c:v>
                </c:pt>
                <c:pt idx="818">
                  <c:v>1</c:v>
                </c:pt>
                <c:pt idx="819">
                  <c:v>7.6923076923076872E-2</c:v>
                </c:pt>
                <c:pt idx="820">
                  <c:v>0.58333333333333326</c:v>
                </c:pt>
                <c:pt idx="821">
                  <c:v>0.14285714285714279</c:v>
                </c:pt>
                <c:pt idx="822">
                  <c:v>1</c:v>
                </c:pt>
                <c:pt idx="823">
                  <c:v>0.33333333333333326</c:v>
                </c:pt>
                <c:pt idx="824">
                  <c:v>0.14285714285714279</c:v>
                </c:pt>
                <c:pt idx="825">
                  <c:v>0.66666666666666674</c:v>
                </c:pt>
                <c:pt idx="826">
                  <c:v>0.50980392156862742</c:v>
                </c:pt>
                <c:pt idx="827">
                  <c:v>0.56756756756756754</c:v>
                </c:pt>
                <c:pt idx="828">
                  <c:v>0.43243243243243246</c:v>
                </c:pt>
                <c:pt idx="829">
                  <c:v>8.1967213114754189E-2</c:v>
                </c:pt>
                <c:pt idx="830">
                  <c:v>0.34782608695652173</c:v>
                </c:pt>
                <c:pt idx="831">
                  <c:v>0.31818181818181812</c:v>
                </c:pt>
                <c:pt idx="832">
                  <c:v>0.3214285714285714</c:v>
                </c:pt>
                <c:pt idx="833">
                  <c:v>0</c:v>
                </c:pt>
                <c:pt idx="834">
                  <c:v>0.57731958762886593</c:v>
                </c:pt>
                <c:pt idx="835">
                  <c:v>0</c:v>
                </c:pt>
                <c:pt idx="836">
                  <c:v>3.2258064516129004E-2</c:v>
                </c:pt>
                <c:pt idx="837">
                  <c:v>1</c:v>
                </c:pt>
                <c:pt idx="838">
                  <c:v>0.37634408602150549</c:v>
                </c:pt>
                <c:pt idx="839">
                  <c:v>0.74468085106382986</c:v>
                </c:pt>
                <c:pt idx="840">
                  <c:v>1</c:v>
                </c:pt>
                <c:pt idx="841">
                  <c:v>0.30769230769230771</c:v>
                </c:pt>
                <c:pt idx="842">
                  <c:v>0.8</c:v>
                </c:pt>
                <c:pt idx="843">
                  <c:v>0.73333333333333339</c:v>
                </c:pt>
                <c:pt idx="844">
                  <c:v>2.0833333333333259E-2</c:v>
                </c:pt>
                <c:pt idx="845">
                  <c:v>0.89999999999999991</c:v>
                </c:pt>
                <c:pt idx="846">
                  <c:v>0.75862068965517238</c:v>
                </c:pt>
                <c:pt idx="847">
                  <c:v>0.17543859649122817</c:v>
                </c:pt>
                <c:pt idx="848">
                  <c:v>3.7500000000000089E-2</c:v>
                </c:pt>
                <c:pt idx="849">
                  <c:v>0.82417582417582413</c:v>
                </c:pt>
                <c:pt idx="850">
                  <c:v>0.171875</c:v>
                </c:pt>
                <c:pt idx="851">
                  <c:v>0.59375</c:v>
                </c:pt>
                <c:pt idx="852">
                  <c:v>0.10000000000000009</c:v>
                </c:pt>
                <c:pt idx="853">
                  <c:v>1.0638297872340496E-2</c:v>
                </c:pt>
                <c:pt idx="854">
                  <c:v>0.30769230769230771</c:v>
                </c:pt>
                <c:pt idx="855">
                  <c:v>0</c:v>
                </c:pt>
                <c:pt idx="856">
                  <c:v>0.93548387096774199</c:v>
                </c:pt>
                <c:pt idx="857">
                  <c:v>0.64864864864864868</c:v>
                </c:pt>
                <c:pt idx="858">
                  <c:v>0.65306122448979598</c:v>
                </c:pt>
                <c:pt idx="859">
                  <c:v>4.9382716049382713E-2</c:v>
                </c:pt>
                <c:pt idx="860">
                  <c:v>0.45454545454545459</c:v>
                </c:pt>
                <c:pt idx="861">
                  <c:v>0.16666666666666674</c:v>
                </c:pt>
                <c:pt idx="862">
                  <c:v>0.8</c:v>
                </c:pt>
                <c:pt idx="863">
                  <c:v>0.52307692307692299</c:v>
                </c:pt>
                <c:pt idx="864">
                  <c:v>0.25</c:v>
                </c:pt>
                <c:pt idx="865">
                  <c:v>0.45652173913043481</c:v>
                </c:pt>
                <c:pt idx="866">
                  <c:v>0.88157894736842102</c:v>
                </c:pt>
                <c:pt idx="867">
                  <c:v>0.22340425531914887</c:v>
                </c:pt>
                <c:pt idx="868">
                  <c:v>0.25</c:v>
                </c:pt>
                <c:pt idx="869">
                  <c:v>0.92500000000000004</c:v>
                </c:pt>
                <c:pt idx="870">
                  <c:v>0.97727272727272729</c:v>
                </c:pt>
                <c:pt idx="871">
                  <c:v>0.56164383561643838</c:v>
                </c:pt>
                <c:pt idx="872">
                  <c:v>7.3170731707317138E-2</c:v>
                </c:pt>
                <c:pt idx="873">
                  <c:v>0.14736842105263159</c:v>
                </c:pt>
                <c:pt idx="874">
                  <c:v>2.7027027027026973E-2</c:v>
                </c:pt>
                <c:pt idx="875">
                  <c:v>0.56521739130434789</c:v>
                </c:pt>
                <c:pt idx="876">
                  <c:v>1</c:v>
                </c:pt>
                <c:pt idx="877">
                  <c:v>0.4893617021276595</c:v>
                </c:pt>
                <c:pt idx="878">
                  <c:v>0.58823529411764697</c:v>
                </c:pt>
                <c:pt idx="879">
                  <c:v>0.45901639344262302</c:v>
                </c:pt>
                <c:pt idx="880">
                  <c:v>0.77419354838709675</c:v>
                </c:pt>
                <c:pt idx="881">
                  <c:v>0</c:v>
                </c:pt>
                <c:pt idx="882">
                  <c:v>0.52173913043478271</c:v>
                </c:pt>
                <c:pt idx="883">
                  <c:v>0.53703703703703698</c:v>
                </c:pt>
                <c:pt idx="884">
                  <c:v>0.35294117647058831</c:v>
                </c:pt>
                <c:pt idx="885">
                  <c:v>0.39999999999999991</c:v>
                </c:pt>
                <c:pt idx="886">
                  <c:v>0.49230769230769234</c:v>
                </c:pt>
                <c:pt idx="887">
                  <c:v>0.78571428571428581</c:v>
                </c:pt>
                <c:pt idx="888">
                  <c:v>0.71621621621621623</c:v>
                </c:pt>
                <c:pt idx="889">
                  <c:v>0.6875</c:v>
                </c:pt>
                <c:pt idx="890">
                  <c:v>0.65217391304347827</c:v>
                </c:pt>
                <c:pt idx="891">
                  <c:v>0.4285714285714286</c:v>
                </c:pt>
                <c:pt idx="892">
                  <c:v>0.17204301075268824</c:v>
                </c:pt>
                <c:pt idx="893">
                  <c:v>0.98571428571428577</c:v>
                </c:pt>
                <c:pt idx="894">
                  <c:v>0.21818181818181825</c:v>
                </c:pt>
                <c:pt idx="895">
                  <c:v>0.35087719298245612</c:v>
                </c:pt>
                <c:pt idx="896">
                  <c:v>1</c:v>
                </c:pt>
                <c:pt idx="897">
                  <c:v>0.89393939393939403</c:v>
                </c:pt>
                <c:pt idx="898">
                  <c:v>0.5641025641025641</c:v>
                </c:pt>
                <c:pt idx="899">
                  <c:v>0.23913043478260865</c:v>
                </c:pt>
                <c:pt idx="900">
                  <c:v>0.93333333333333335</c:v>
                </c:pt>
                <c:pt idx="901">
                  <c:v>0.27272727272727271</c:v>
                </c:pt>
                <c:pt idx="902">
                  <c:v>0.52631578947368429</c:v>
                </c:pt>
                <c:pt idx="903">
                  <c:v>0.67142857142857149</c:v>
                </c:pt>
                <c:pt idx="904">
                  <c:v>0</c:v>
                </c:pt>
                <c:pt idx="905">
                  <c:v>0.39999999999999991</c:v>
                </c:pt>
                <c:pt idx="906">
                  <c:v>0.5670103092783505</c:v>
                </c:pt>
                <c:pt idx="907">
                  <c:v>0.31578947368421062</c:v>
                </c:pt>
                <c:pt idx="908">
                  <c:v>0.60000000000000009</c:v>
                </c:pt>
                <c:pt idx="909">
                  <c:v>0.69230769230769229</c:v>
                </c:pt>
                <c:pt idx="910">
                  <c:v>0.36764705882352944</c:v>
                </c:pt>
                <c:pt idx="911">
                  <c:v>0.5</c:v>
                </c:pt>
                <c:pt idx="912">
                  <c:v>0.33333333333333326</c:v>
                </c:pt>
                <c:pt idx="913">
                  <c:v>0.26388888888888884</c:v>
                </c:pt>
                <c:pt idx="914">
                  <c:v>0.43333333333333335</c:v>
                </c:pt>
                <c:pt idx="915">
                  <c:v>0.90476190476190466</c:v>
                </c:pt>
                <c:pt idx="916">
                  <c:v>0.5</c:v>
                </c:pt>
                <c:pt idx="917">
                  <c:v>0</c:v>
                </c:pt>
                <c:pt idx="918">
                  <c:v>0.5625</c:v>
                </c:pt>
                <c:pt idx="919">
                  <c:v>0.82828282828282829</c:v>
                </c:pt>
                <c:pt idx="920">
                  <c:v>0.21818181818181825</c:v>
                </c:pt>
                <c:pt idx="921">
                  <c:v>0.42105263157894735</c:v>
                </c:pt>
                <c:pt idx="922">
                  <c:v>0.29032258064516125</c:v>
                </c:pt>
                <c:pt idx="923">
                  <c:v>0.53684210526315779</c:v>
                </c:pt>
                <c:pt idx="924">
                  <c:v>9.4594594594594517E-2</c:v>
                </c:pt>
                <c:pt idx="925">
                  <c:v>0.66666666666666674</c:v>
                </c:pt>
                <c:pt idx="926">
                  <c:v>0.19512195121951215</c:v>
                </c:pt>
                <c:pt idx="927">
                  <c:v>0.56000000000000005</c:v>
                </c:pt>
                <c:pt idx="928">
                  <c:v>0.74137931034482762</c:v>
                </c:pt>
                <c:pt idx="929">
                  <c:v>0.82051282051282048</c:v>
                </c:pt>
                <c:pt idx="930">
                  <c:v>0.61111111111111116</c:v>
                </c:pt>
                <c:pt idx="931">
                  <c:v>0.84210526315789469</c:v>
                </c:pt>
                <c:pt idx="932">
                  <c:v>0.5</c:v>
                </c:pt>
                <c:pt idx="933">
                  <c:v>0.24390243902439024</c:v>
                </c:pt>
                <c:pt idx="934">
                  <c:v>0.93333333333333335</c:v>
                </c:pt>
                <c:pt idx="935">
                  <c:v>1.8867924528301883E-2</c:v>
                </c:pt>
                <c:pt idx="936">
                  <c:v>0.66666666666666674</c:v>
                </c:pt>
                <c:pt idx="937">
                  <c:v>6.4516129032258007E-2</c:v>
                </c:pt>
                <c:pt idx="938">
                  <c:v>0.28571428571428581</c:v>
                </c:pt>
                <c:pt idx="939">
                  <c:v>0</c:v>
                </c:pt>
                <c:pt idx="940">
                  <c:v>0.13725490196078427</c:v>
                </c:pt>
                <c:pt idx="941">
                  <c:v>0.25862068965517238</c:v>
                </c:pt>
                <c:pt idx="942">
                  <c:v>0.17241379310344818</c:v>
                </c:pt>
                <c:pt idx="943">
                  <c:v>0.41463414634146334</c:v>
                </c:pt>
                <c:pt idx="944">
                  <c:v>0</c:v>
                </c:pt>
                <c:pt idx="945">
                  <c:v>0.78260869565217384</c:v>
                </c:pt>
                <c:pt idx="946">
                  <c:v>0.46052631578947367</c:v>
                </c:pt>
                <c:pt idx="947">
                  <c:v>4.1666666666666741E-2</c:v>
                </c:pt>
                <c:pt idx="948">
                  <c:v>0.30769230769230771</c:v>
                </c:pt>
                <c:pt idx="949">
                  <c:v>0.5</c:v>
                </c:pt>
                <c:pt idx="950">
                  <c:v>0.45652173913043481</c:v>
                </c:pt>
                <c:pt idx="951">
                  <c:v>1</c:v>
                </c:pt>
                <c:pt idx="952">
                  <c:v>0.30769230769230771</c:v>
                </c:pt>
                <c:pt idx="953">
                  <c:v>0.25</c:v>
                </c:pt>
                <c:pt idx="954">
                  <c:v>0.8666666666666667</c:v>
                </c:pt>
                <c:pt idx="955">
                  <c:v>0</c:v>
                </c:pt>
                <c:pt idx="956">
                  <c:v>0.56164383561643838</c:v>
                </c:pt>
                <c:pt idx="957">
                  <c:v>0.56626506024096379</c:v>
                </c:pt>
                <c:pt idx="958">
                  <c:v>0.58181818181818179</c:v>
                </c:pt>
                <c:pt idx="959">
                  <c:v>0.3214285714285714</c:v>
                </c:pt>
                <c:pt idx="960">
                  <c:v>0.83333333333333326</c:v>
                </c:pt>
                <c:pt idx="961">
                  <c:v>0.34177215189873422</c:v>
                </c:pt>
                <c:pt idx="962">
                  <c:v>0.33333333333333326</c:v>
                </c:pt>
                <c:pt idx="963">
                  <c:v>0.44927536231884058</c:v>
                </c:pt>
                <c:pt idx="964">
                  <c:v>0.9375</c:v>
                </c:pt>
                <c:pt idx="965">
                  <c:v>0.91044776119402981</c:v>
                </c:pt>
                <c:pt idx="966">
                  <c:v>0.69</c:v>
                </c:pt>
                <c:pt idx="967">
                  <c:v>0.44444444444444442</c:v>
                </c:pt>
                <c:pt idx="968">
                  <c:v>0.63636363636363646</c:v>
                </c:pt>
                <c:pt idx="969">
                  <c:v>0.85869565217391308</c:v>
                </c:pt>
                <c:pt idx="970">
                  <c:v>0.44680851063829796</c:v>
                </c:pt>
                <c:pt idx="971">
                  <c:v>0.5</c:v>
                </c:pt>
                <c:pt idx="972">
                  <c:v>0.4285714285714286</c:v>
                </c:pt>
                <c:pt idx="973">
                  <c:v>1</c:v>
                </c:pt>
                <c:pt idx="974">
                  <c:v>0.90410958904109595</c:v>
                </c:pt>
                <c:pt idx="975">
                  <c:v>0.74285714285714288</c:v>
                </c:pt>
                <c:pt idx="976">
                  <c:v>5.8823529411764719E-2</c:v>
                </c:pt>
                <c:pt idx="977">
                  <c:v>0.125</c:v>
                </c:pt>
                <c:pt idx="978">
                  <c:v>0</c:v>
                </c:pt>
                <c:pt idx="979">
                  <c:v>0.8</c:v>
                </c:pt>
                <c:pt idx="980">
                  <c:v>7.6923076923076872E-2</c:v>
                </c:pt>
                <c:pt idx="981">
                  <c:v>0.28048780487804881</c:v>
                </c:pt>
                <c:pt idx="982">
                  <c:v>1</c:v>
                </c:pt>
                <c:pt idx="983">
                  <c:v>0.13636363636363646</c:v>
                </c:pt>
                <c:pt idx="984">
                  <c:v>0.39999999999999991</c:v>
                </c:pt>
                <c:pt idx="985">
                  <c:v>0</c:v>
                </c:pt>
                <c:pt idx="986">
                  <c:v>0.72222222222222232</c:v>
                </c:pt>
                <c:pt idx="987">
                  <c:v>0.4042553191489362</c:v>
                </c:pt>
                <c:pt idx="988">
                  <c:v>0.80327868852459017</c:v>
                </c:pt>
                <c:pt idx="989">
                  <c:v>0.51515151515151514</c:v>
                </c:pt>
                <c:pt idx="990">
                  <c:v>3.5714285714285809E-2</c:v>
                </c:pt>
                <c:pt idx="991">
                  <c:v>0.54098360655737698</c:v>
                </c:pt>
                <c:pt idx="992">
                  <c:v>0.62765957446808507</c:v>
                </c:pt>
                <c:pt idx="993">
                  <c:v>0.36363636363636354</c:v>
                </c:pt>
                <c:pt idx="994">
                  <c:v>0.41666666666666674</c:v>
                </c:pt>
                <c:pt idx="995">
                  <c:v>0.26</c:v>
                </c:pt>
                <c:pt idx="996">
                  <c:v>0.24137931034482762</c:v>
                </c:pt>
                <c:pt idx="997">
                  <c:v>0.5</c:v>
                </c:pt>
                <c:pt idx="998">
                  <c:v>0.35384615384615392</c:v>
                </c:pt>
                <c:pt idx="999">
                  <c:v>0.25</c:v>
                </c:pt>
              </c:numCache>
            </c:numRef>
          </c:xVal>
          <c:yVal>
            <c:numRef>
              <c:f>Planilha2!$L$2:$L$1001</c:f>
              <c:numCache>
                <c:formatCode>0%</c:formatCode>
                <c:ptCount val="1000"/>
                <c:pt idx="0">
                  <c:v>2.9999999999999884E-2</c:v>
                </c:pt>
                <c:pt idx="1">
                  <c:v>-7.5000000000000178E-2</c:v>
                </c:pt>
                <c:pt idx="2">
                  <c:v>3.8852459016393517E-2</c:v>
                </c:pt>
                <c:pt idx="3">
                  <c:v>2.3100000000000023</c:v>
                </c:pt>
                <c:pt idx="4">
                  <c:v>1.000000000000004E-2</c:v>
                </c:pt>
                <c:pt idx="5">
                  <c:v>-0.1544444444444445</c:v>
                </c:pt>
                <c:pt idx="6">
                  <c:v>-3.1666666666666683E-2</c:v>
                </c:pt>
                <c:pt idx="7">
                  <c:v>5.0000000000000044E-2</c:v>
                </c:pt>
                <c:pt idx="8">
                  <c:v>1.452380952380951E-2</c:v>
                </c:pt>
                <c:pt idx="9">
                  <c:v>-4.9999999999999822E-2</c:v>
                </c:pt>
                <c:pt idx="10">
                  <c:v>0.10826086956521717</c:v>
                </c:pt>
                <c:pt idx="11">
                  <c:v>-0.15714285714285733</c:v>
                </c:pt>
                <c:pt idx="12">
                  <c:v>3.5882352941176435E-2</c:v>
                </c:pt>
                <c:pt idx="13">
                  <c:v>-7.9230769230769688E-2</c:v>
                </c:pt>
                <c:pt idx="14">
                  <c:v>-6.0555555555555744E-2</c:v>
                </c:pt>
                <c:pt idx="15">
                  <c:v>0.23068965517241372</c:v>
                </c:pt>
                <c:pt idx="16">
                  <c:v>-0.28363636363636408</c:v>
                </c:pt>
                <c:pt idx="17">
                  <c:v>7.5000000000000067E-2</c:v>
                </c:pt>
                <c:pt idx="18">
                  <c:v>-3.5882352941176435E-2</c:v>
                </c:pt>
                <c:pt idx="19">
                  <c:v>0.44999999999999812</c:v>
                </c:pt>
                <c:pt idx="20">
                  <c:v>-5.3103448275862282E-2</c:v>
                </c:pt>
                <c:pt idx="21">
                  <c:v>0.18551724137931019</c:v>
                </c:pt>
                <c:pt idx="22">
                  <c:v>-0.1033333333333329</c:v>
                </c:pt>
                <c:pt idx="23">
                  <c:v>-0.36166666666666575</c:v>
                </c:pt>
                <c:pt idx="24">
                  <c:v>0</c:v>
                </c:pt>
                <c:pt idx="25">
                  <c:v>0</c:v>
                </c:pt>
                <c:pt idx="26">
                  <c:v>-3.666666666666648E-2</c:v>
                </c:pt>
                <c:pt idx="27">
                  <c:v>-7.5813953488371888E-2</c:v>
                </c:pt>
                <c:pt idx="28">
                  <c:v>5.2222222222222094E-2</c:v>
                </c:pt>
                <c:pt idx="29">
                  <c:v>-1.9999999999999869E-2</c:v>
                </c:pt>
                <c:pt idx="30">
                  <c:v>-4.8000000000000043E-2</c:v>
                </c:pt>
                <c:pt idx="31">
                  <c:v>0.11631578947368389</c:v>
                </c:pt>
                <c:pt idx="32">
                  <c:v>-1.9000000000000128E-2</c:v>
                </c:pt>
                <c:pt idx="33">
                  <c:v>0</c:v>
                </c:pt>
                <c:pt idx="34">
                  <c:v>-0.20000000000000048</c:v>
                </c:pt>
                <c:pt idx="35">
                  <c:v>5.6249999999999911E-2</c:v>
                </c:pt>
                <c:pt idx="36">
                  <c:v>-2.7499999999999858E-2</c:v>
                </c:pt>
                <c:pt idx="37">
                  <c:v>0.1125</c:v>
                </c:pt>
                <c:pt idx="38">
                  <c:v>-5.6842105263157805E-2</c:v>
                </c:pt>
                <c:pt idx="39">
                  <c:v>-3.3333333333332936E-3</c:v>
                </c:pt>
                <c:pt idx="40">
                  <c:v>-0.13999999999999968</c:v>
                </c:pt>
                <c:pt idx="41">
                  <c:v>-0.1300000000000002</c:v>
                </c:pt>
                <c:pt idx="42">
                  <c:v>-4.9999999999999968E-2</c:v>
                </c:pt>
                <c:pt idx="43">
                  <c:v>6.5000000000000391E-2</c:v>
                </c:pt>
                <c:pt idx="44">
                  <c:v>0.17222222222222192</c:v>
                </c:pt>
                <c:pt idx="45">
                  <c:v>1.9999999999999896E-2</c:v>
                </c:pt>
                <c:pt idx="46">
                  <c:v>-8.7777777777777677E-2</c:v>
                </c:pt>
                <c:pt idx="47">
                  <c:v>0.4033333333333336</c:v>
                </c:pt>
                <c:pt idx="48">
                  <c:v>-5.0833333333333286E-2</c:v>
                </c:pt>
                <c:pt idx="49">
                  <c:v>6.3636363636363727E-2</c:v>
                </c:pt>
                <c:pt idx="50">
                  <c:v>3.2857142857142918E-2</c:v>
                </c:pt>
                <c:pt idx="51">
                  <c:v>2.9999999999999954E-2</c:v>
                </c:pt>
                <c:pt idx="52">
                  <c:v>-9.9090909090909077E-2</c:v>
                </c:pt>
                <c:pt idx="53">
                  <c:v>-1.9999999999999574E-2</c:v>
                </c:pt>
                <c:pt idx="54">
                  <c:v>-0.14166666666666691</c:v>
                </c:pt>
                <c:pt idx="55">
                  <c:v>-0.33000000000000096</c:v>
                </c:pt>
                <c:pt idx="56">
                  <c:v>-4.2000000000000169E-2</c:v>
                </c:pt>
                <c:pt idx="57">
                  <c:v>-0.16999999999999968</c:v>
                </c:pt>
                <c:pt idx="58">
                  <c:v>-7.4651162790697528E-2</c:v>
                </c:pt>
                <c:pt idx="59">
                  <c:v>-6.6274509803921619E-2</c:v>
                </c:pt>
                <c:pt idx="60">
                  <c:v>-0.20866666666666636</c:v>
                </c:pt>
                <c:pt idx="61">
                  <c:v>5.3000000000000116E-2</c:v>
                </c:pt>
                <c:pt idx="62">
                  <c:v>-4.6666666666666856E-2</c:v>
                </c:pt>
                <c:pt idx="63">
                  <c:v>-8.1224489795918162E-2</c:v>
                </c:pt>
                <c:pt idx="64">
                  <c:v>1.6000000000000226E-2</c:v>
                </c:pt>
                <c:pt idx="65">
                  <c:v>-0.14111111111111224</c:v>
                </c:pt>
                <c:pt idx="66">
                  <c:v>-3.3658536585365745E-2</c:v>
                </c:pt>
                <c:pt idx="67">
                  <c:v>0.54999999999999949</c:v>
                </c:pt>
                <c:pt idx="68">
                  <c:v>7.6153846153845975E-2</c:v>
                </c:pt>
                <c:pt idx="69">
                  <c:v>0.13714285714285829</c:v>
                </c:pt>
                <c:pt idx="70">
                  <c:v>-1.000000000000004E-2</c:v>
                </c:pt>
                <c:pt idx="71">
                  <c:v>-8.2179487179487129E-2</c:v>
                </c:pt>
                <c:pt idx="72">
                  <c:v>-0.38333333333333403</c:v>
                </c:pt>
                <c:pt idx="73">
                  <c:v>0.1899999999999995</c:v>
                </c:pt>
                <c:pt idx="74">
                  <c:v>0</c:v>
                </c:pt>
                <c:pt idx="75">
                  <c:v>-0.03</c:v>
                </c:pt>
                <c:pt idx="76">
                  <c:v>4.7499999999999876E-2</c:v>
                </c:pt>
                <c:pt idx="77">
                  <c:v>3.028571428571435E-2</c:v>
                </c:pt>
                <c:pt idx="78">
                  <c:v>6.1999999999999743E-2</c:v>
                </c:pt>
                <c:pt idx="79">
                  <c:v>6.238636363636374E-2</c:v>
                </c:pt>
                <c:pt idx="80">
                  <c:v>7.333333333333325E-2</c:v>
                </c:pt>
                <c:pt idx="81">
                  <c:v>5.5217391304347961E-2</c:v>
                </c:pt>
                <c:pt idx="82">
                  <c:v>0.13764705882352962</c:v>
                </c:pt>
                <c:pt idx="83">
                  <c:v>-3.7073170731707218E-2</c:v>
                </c:pt>
                <c:pt idx="84">
                  <c:v>-3.8260869565217397E-2</c:v>
                </c:pt>
                <c:pt idx="85">
                  <c:v>3.0769230769230114E-3</c:v>
                </c:pt>
                <c:pt idx="86">
                  <c:v>-4.0714285714285738E-2</c:v>
                </c:pt>
                <c:pt idx="87">
                  <c:v>0.12222222222222238</c:v>
                </c:pt>
                <c:pt idx="88">
                  <c:v>-1.8699999999999974</c:v>
                </c:pt>
                <c:pt idx="89">
                  <c:v>0.13249999999999992</c:v>
                </c:pt>
                <c:pt idx="90">
                  <c:v>-1.999999999999981E-2</c:v>
                </c:pt>
                <c:pt idx="91">
                  <c:v>6.0306122448979559E-2</c:v>
                </c:pt>
                <c:pt idx="92">
                  <c:v>-7.000000000000009E-2</c:v>
                </c:pt>
                <c:pt idx="93">
                  <c:v>-6.3809523809523969E-2</c:v>
                </c:pt>
                <c:pt idx="94">
                  <c:v>-0.10125000000000006</c:v>
                </c:pt>
                <c:pt idx="95">
                  <c:v>0</c:v>
                </c:pt>
                <c:pt idx="96">
                  <c:v>1.2428571428571494E-2</c:v>
                </c:pt>
                <c:pt idx="97">
                  <c:v>-9.9999999999999936E-2</c:v>
                </c:pt>
                <c:pt idx="98">
                  <c:v>7.1777777777777871E-2</c:v>
                </c:pt>
                <c:pt idx="99">
                  <c:v>5.4999999999999979E-2</c:v>
                </c:pt>
                <c:pt idx="100">
                  <c:v>5.081967213114745E-2</c:v>
                </c:pt>
                <c:pt idx="101">
                  <c:v>4.9677419354838909E-2</c:v>
                </c:pt>
                <c:pt idx="102">
                  <c:v>0</c:v>
                </c:pt>
                <c:pt idx="103">
                  <c:v>-6.6923076923077279E-2</c:v>
                </c:pt>
                <c:pt idx="104">
                  <c:v>-7.1724137931034423E-2</c:v>
                </c:pt>
                <c:pt idx="105">
                  <c:v>0</c:v>
                </c:pt>
                <c:pt idx="106">
                  <c:v>-0.10063492063492069</c:v>
                </c:pt>
                <c:pt idx="107">
                  <c:v>-6.9000000000000006E-2</c:v>
                </c:pt>
                <c:pt idx="108">
                  <c:v>-5.9473684210526075E-2</c:v>
                </c:pt>
                <c:pt idx="109">
                  <c:v>-2.0000000000000219E-2</c:v>
                </c:pt>
                <c:pt idx="110">
                  <c:v>1.9999999999999952E-2</c:v>
                </c:pt>
                <c:pt idx="111">
                  <c:v>6.74545454545456E-2</c:v>
                </c:pt>
                <c:pt idx="112">
                  <c:v>-3.5000000000000142E-2</c:v>
                </c:pt>
                <c:pt idx="113">
                  <c:v>-7.6666666666666633E-2</c:v>
                </c:pt>
                <c:pt idx="114">
                  <c:v>0</c:v>
                </c:pt>
                <c:pt idx="115">
                  <c:v>3.9259259259259605E-2</c:v>
                </c:pt>
                <c:pt idx="116">
                  <c:v>4.025974025974037E-2</c:v>
                </c:pt>
                <c:pt idx="117">
                  <c:v>9.6190476190476007E-2</c:v>
                </c:pt>
                <c:pt idx="118">
                  <c:v>0</c:v>
                </c:pt>
                <c:pt idx="119">
                  <c:v>-7.7272727272727243E-2</c:v>
                </c:pt>
                <c:pt idx="120">
                  <c:v>-4.2413793103448415E-2</c:v>
                </c:pt>
                <c:pt idx="121">
                  <c:v>-0.10679999999999988</c:v>
                </c:pt>
                <c:pt idx="122">
                  <c:v>-7.9411764705882432E-2</c:v>
                </c:pt>
                <c:pt idx="123">
                  <c:v>-7.470588235294108E-2</c:v>
                </c:pt>
                <c:pt idx="124">
                  <c:v>0.15</c:v>
                </c:pt>
                <c:pt idx="125">
                  <c:v>8.6923076923076936E-2</c:v>
                </c:pt>
                <c:pt idx="126">
                  <c:v>0</c:v>
                </c:pt>
                <c:pt idx="127">
                  <c:v>-3.0000000000000249E-2</c:v>
                </c:pt>
                <c:pt idx="128">
                  <c:v>-7.8163265306122415E-2</c:v>
                </c:pt>
                <c:pt idx="129">
                  <c:v>9.3157894736842647E-2</c:v>
                </c:pt>
                <c:pt idx="130">
                  <c:v>0</c:v>
                </c:pt>
                <c:pt idx="131">
                  <c:v>1.1999999999999981E-2</c:v>
                </c:pt>
                <c:pt idx="132">
                  <c:v>-6.6666666666666818E-2</c:v>
                </c:pt>
                <c:pt idx="133">
                  <c:v>3.0666666666666724E-2</c:v>
                </c:pt>
                <c:pt idx="134">
                  <c:v>-0.1224999999999999</c:v>
                </c:pt>
                <c:pt idx="135">
                  <c:v>8.0980392156862799E-2</c:v>
                </c:pt>
                <c:pt idx="136">
                  <c:v>9.9999999999997868E-3</c:v>
                </c:pt>
                <c:pt idx="137">
                  <c:v>-2.8181818181818388E-2</c:v>
                </c:pt>
                <c:pt idx="138">
                  <c:v>4.785714285714298E-2</c:v>
                </c:pt>
                <c:pt idx="139">
                  <c:v>0</c:v>
                </c:pt>
                <c:pt idx="140">
                  <c:v>5.0499999999999899E-2</c:v>
                </c:pt>
                <c:pt idx="141">
                  <c:v>-5.2692307692307865E-2</c:v>
                </c:pt>
                <c:pt idx="142">
                  <c:v>-6.5000000000000099E-2</c:v>
                </c:pt>
                <c:pt idx="143">
                  <c:v>-5.5555555555556347E-3</c:v>
                </c:pt>
                <c:pt idx="144">
                  <c:v>3.0000000000000224E-2</c:v>
                </c:pt>
                <c:pt idx="145">
                  <c:v>-8.5384615384615559E-2</c:v>
                </c:pt>
                <c:pt idx="146">
                  <c:v>7.999999999999971E-2</c:v>
                </c:pt>
                <c:pt idx="147">
                  <c:v>-3.0000000000000027E-2</c:v>
                </c:pt>
                <c:pt idx="148">
                  <c:v>0.71999999999999886</c:v>
                </c:pt>
                <c:pt idx="149">
                  <c:v>-3.0000000000000044E-2</c:v>
                </c:pt>
                <c:pt idx="150">
                  <c:v>-0.1466666666666667</c:v>
                </c:pt>
                <c:pt idx="151">
                  <c:v>-5.9999999999999908E-2</c:v>
                </c:pt>
                <c:pt idx="152">
                  <c:v>0</c:v>
                </c:pt>
                <c:pt idx="153">
                  <c:v>6.2244897959183615E-2</c:v>
                </c:pt>
                <c:pt idx="154">
                  <c:v>-0.20499999999999949</c:v>
                </c:pt>
                <c:pt idx="155">
                  <c:v>-5.7586206896551785E-2</c:v>
                </c:pt>
                <c:pt idx="156">
                  <c:v>-9.8000000000000045E-2</c:v>
                </c:pt>
                <c:pt idx="157">
                  <c:v>0</c:v>
                </c:pt>
                <c:pt idx="158">
                  <c:v>-0.31499999999999773</c:v>
                </c:pt>
                <c:pt idx="159">
                  <c:v>-0.21999999999999975</c:v>
                </c:pt>
                <c:pt idx="160">
                  <c:v>5.9999999999999609E-2</c:v>
                </c:pt>
                <c:pt idx="161">
                  <c:v>0.73999999999999966</c:v>
                </c:pt>
                <c:pt idx="162">
                  <c:v>-3.0000000000000249E-2</c:v>
                </c:pt>
                <c:pt idx="163">
                  <c:v>-3.1470588235293917E-2</c:v>
                </c:pt>
                <c:pt idx="164">
                  <c:v>3.4905660377358115E-2</c:v>
                </c:pt>
                <c:pt idx="165">
                  <c:v>3.34782608695652E-2</c:v>
                </c:pt>
                <c:pt idx="166">
                  <c:v>-0.30999999999999872</c:v>
                </c:pt>
                <c:pt idx="167">
                  <c:v>5.4999999999999716E-2</c:v>
                </c:pt>
                <c:pt idx="168">
                  <c:v>0.11499999999999977</c:v>
                </c:pt>
                <c:pt idx="169">
                  <c:v>0.255</c:v>
                </c:pt>
                <c:pt idx="170">
                  <c:v>-1.019607843137261E-2</c:v>
                </c:pt>
                <c:pt idx="171">
                  <c:v>4.4545454545454402E-2</c:v>
                </c:pt>
                <c:pt idx="172">
                  <c:v>4.2926829268292804E-2</c:v>
                </c:pt>
                <c:pt idx="173">
                  <c:v>1.9999999999999827E-2</c:v>
                </c:pt>
                <c:pt idx="174">
                  <c:v>1.400000000000034E-2</c:v>
                </c:pt>
                <c:pt idx="175">
                  <c:v>-9.0606060606060884E-2</c:v>
                </c:pt>
                <c:pt idx="176">
                  <c:v>3.2857142857142613E-2</c:v>
                </c:pt>
                <c:pt idx="177">
                  <c:v>0.24578947368421061</c:v>
                </c:pt>
                <c:pt idx="178">
                  <c:v>-4.8727272727272848E-2</c:v>
                </c:pt>
                <c:pt idx="179">
                  <c:v>3.5999999999999942E-2</c:v>
                </c:pt>
                <c:pt idx="180">
                  <c:v>-2.9999999999999714E-2</c:v>
                </c:pt>
                <c:pt idx="181">
                  <c:v>0</c:v>
                </c:pt>
                <c:pt idx="182">
                  <c:v>9.9999999999997868E-3</c:v>
                </c:pt>
                <c:pt idx="183">
                  <c:v>5.8750000000000156E-2</c:v>
                </c:pt>
                <c:pt idx="184">
                  <c:v>6.294117647058825E-2</c:v>
                </c:pt>
                <c:pt idx="185">
                  <c:v>-4.1818181818181678E-2</c:v>
                </c:pt>
                <c:pt idx="186">
                  <c:v>0</c:v>
                </c:pt>
                <c:pt idx="187">
                  <c:v>-2.0000000000000462E-2</c:v>
                </c:pt>
                <c:pt idx="188">
                  <c:v>-6.8888888888888611E-2</c:v>
                </c:pt>
                <c:pt idx="189">
                  <c:v>9.9473684210526339E-2</c:v>
                </c:pt>
                <c:pt idx="190">
                  <c:v>0.11400000000000006</c:v>
                </c:pt>
                <c:pt idx="191">
                  <c:v>5.6923076923077076E-2</c:v>
                </c:pt>
                <c:pt idx="192">
                  <c:v>-2.9999999999999954E-2</c:v>
                </c:pt>
                <c:pt idx="193">
                  <c:v>-2.0000000000000462E-2</c:v>
                </c:pt>
                <c:pt idx="194">
                  <c:v>-3.0000000000000249E-2</c:v>
                </c:pt>
                <c:pt idx="195">
                  <c:v>-2.1199999999999974</c:v>
                </c:pt>
                <c:pt idx="196">
                  <c:v>-7.3333333333333431E-2</c:v>
                </c:pt>
                <c:pt idx="197">
                  <c:v>-0.13230769230769221</c:v>
                </c:pt>
                <c:pt idx="198">
                  <c:v>2.0612244897959289E-2</c:v>
                </c:pt>
                <c:pt idx="199">
                  <c:v>-5.1016949152542457E-2</c:v>
                </c:pt>
                <c:pt idx="200">
                  <c:v>0.58000000000000185</c:v>
                </c:pt>
                <c:pt idx="201">
                  <c:v>2.9428571428571054E-2</c:v>
                </c:pt>
                <c:pt idx="202">
                  <c:v>2.4285714285714275E-2</c:v>
                </c:pt>
                <c:pt idx="203">
                  <c:v>-3.3571428571428238E-2</c:v>
                </c:pt>
                <c:pt idx="204">
                  <c:v>-4.2297297297297233E-2</c:v>
                </c:pt>
                <c:pt idx="205">
                  <c:v>4.5555555555555571E-2</c:v>
                </c:pt>
                <c:pt idx="206">
                  <c:v>1.0000000000000196E-2</c:v>
                </c:pt>
                <c:pt idx="207">
                  <c:v>0.10000000000000009</c:v>
                </c:pt>
                <c:pt idx="208">
                  <c:v>3.0000000000000072E-2</c:v>
                </c:pt>
                <c:pt idx="209">
                  <c:v>-8.3999999999999866E-2</c:v>
                </c:pt>
                <c:pt idx="210">
                  <c:v>0.22230769230769235</c:v>
                </c:pt>
                <c:pt idx="211">
                  <c:v>2.000000000000008E-2</c:v>
                </c:pt>
                <c:pt idx="212">
                  <c:v>-5.3902439024390437E-2</c:v>
                </c:pt>
                <c:pt idx="213">
                  <c:v>1.1250000000000426E-2</c:v>
                </c:pt>
                <c:pt idx="214">
                  <c:v>-4.4893617021276581E-2</c:v>
                </c:pt>
                <c:pt idx="215">
                  <c:v>-3.0555555555555596E-2</c:v>
                </c:pt>
                <c:pt idx="216">
                  <c:v>3.2500000000000195E-2</c:v>
                </c:pt>
                <c:pt idx="217">
                  <c:v>4.4657534246575217E-2</c:v>
                </c:pt>
                <c:pt idx="218">
                  <c:v>2.5423728813559324E-2</c:v>
                </c:pt>
                <c:pt idx="219">
                  <c:v>-5.5000000000000111E-2</c:v>
                </c:pt>
                <c:pt idx="220">
                  <c:v>2.9500000000000172E-2</c:v>
                </c:pt>
                <c:pt idx="221">
                  <c:v>-2.9999999999999107E-2</c:v>
                </c:pt>
                <c:pt idx="222">
                  <c:v>4.0000000000000036E-2</c:v>
                </c:pt>
                <c:pt idx="223">
                  <c:v>7.4999999999999886E-2</c:v>
                </c:pt>
                <c:pt idx="224">
                  <c:v>-2.5499999999999972</c:v>
                </c:pt>
                <c:pt idx="225">
                  <c:v>-3.3333333333333277E-2</c:v>
                </c:pt>
                <c:pt idx="226">
                  <c:v>-4.8666666666666934E-2</c:v>
                </c:pt>
                <c:pt idx="227">
                  <c:v>2.2142857142857179E-2</c:v>
                </c:pt>
                <c:pt idx="228">
                  <c:v>-2.0100000000000051</c:v>
                </c:pt>
                <c:pt idx="229">
                  <c:v>-3.0000000000000072E-2</c:v>
                </c:pt>
                <c:pt idx="230">
                  <c:v>4.1515151515151436E-2</c:v>
                </c:pt>
                <c:pt idx="231">
                  <c:v>4.1607142857142954E-2</c:v>
                </c:pt>
                <c:pt idx="232">
                  <c:v>3.6333333333333211E-2</c:v>
                </c:pt>
                <c:pt idx="233">
                  <c:v>-5.9999999999999824E-2</c:v>
                </c:pt>
                <c:pt idx="234">
                  <c:v>7.6923076923076927E-2</c:v>
                </c:pt>
                <c:pt idx="235">
                  <c:v>3.0000000000000158E-2</c:v>
                </c:pt>
                <c:pt idx="236">
                  <c:v>-0.10666666666666676</c:v>
                </c:pt>
                <c:pt idx="237">
                  <c:v>-1.0000000000000083E-2</c:v>
                </c:pt>
                <c:pt idx="238">
                  <c:v>-0.11242424242424266</c:v>
                </c:pt>
                <c:pt idx="239">
                  <c:v>0.23624999999999918</c:v>
                </c:pt>
                <c:pt idx="240">
                  <c:v>-1.8950000000000031</c:v>
                </c:pt>
                <c:pt idx="241">
                  <c:v>0.10213114754098367</c:v>
                </c:pt>
                <c:pt idx="242">
                  <c:v>1.0144927536232956E-3</c:v>
                </c:pt>
                <c:pt idx="243">
                  <c:v>-7.1428571428571425E-2</c:v>
                </c:pt>
                <c:pt idx="244">
                  <c:v>2.5000000000000074E-2</c:v>
                </c:pt>
                <c:pt idx="245">
                  <c:v>-0.15333333333333363</c:v>
                </c:pt>
                <c:pt idx="246">
                  <c:v>3.4210526315789525E-2</c:v>
                </c:pt>
                <c:pt idx="247">
                  <c:v>3.0714285714285524E-2</c:v>
                </c:pt>
                <c:pt idx="248">
                  <c:v>-1.9999999999999869E-2</c:v>
                </c:pt>
                <c:pt idx="249">
                  <c:v>0</c:v>
                </c:pt>
                <c:pt idx="250">
                  <c:v>-2.0000000000000167E-2</c:v>
                </c:pt>
                <c:pt idx="251">
                  <c:v>-9.6666666666666859E-2</c:v>
                </c:pt>
                <c:pt idx="252">
                  <c:v>-1.0000000000000285E-2</c:v>
                </c:pt>
                <c:pt idx="253">
                  <c:v>3.0000000000000249E-2</c:v>
                </c:pt>
                <c:pt idx="254">
                  <c:v>6.6545454545454477E-2</c:v>
                </c:pt>
                <c:pt idx="255">
                  <c:v>1.9999999999999896E-2</c:v>
                </c:pt>
                <c:pt idx="256">
                  <c:v>7.5000000000000178E-2</c:v>
                </c:pt>
                <c:pt idx="257">
                  <c:v>-2.0000000000000167E-2</c:v>
                </c:pt>
                <c:pt idx="258">
                  <c:v>4.0000000000000112E-2</c:v>
                </c:pt>
                <c:pt idx="259">
                  <c:v>0.10874999999999986</c:v>
                </c:pt>
                <c:pt idx="260">
                  <c:v>-8.66666666666666E-2</c:v>
                </c:pt>
                <c:pt idx="261">
                  <c:v>9.7187499999999982E-2</c:v>
                </c:pt>
                <c:pt idx="262">
                  <c:v>8.5714285714285923E-2</c:v>
                </c:pt>
                <c:pt idx="263">
                  <c:v>7.4705882352940942E-2</c:v>
                </c:pt>
                <c:pt idx="264">
                  <c:v>-7.2352941176470398E-2</c:v>
                </c:pt>
                <c:pt idx="265">
                  <c:v>-0.80333333333333223</c:v>
                </c:pt>
                <c:pt idx="266">
                  <c:v>-0.13285714285714281</c:v>
                </c:pt>
                <c:pt idx="267">
                  <c:v>-0.42333333333333439</c:v>
                </c:pt>
                <c:pt idx="268">
                  <c:v>0.11846153846153894</c:v>
                </c:pt>
                <c:pt idx="269">
                  <c:v>-0.25999999999999979</c:v>
                </c:pt>
                <c:pt idx="270">
                  <c:v>-0.11642857142857144</c:v>
                </c:pt>
                <c:pt idx="271">
                  <c:v>-0.51000000000000512</c:v>
                </c:pt>
                <c:pt idx="272">
                  <c:v>0</c:v>
                </c:pt>
                <c:pt idx="273">
                  <c:v>-6.5510204081632523E-2</c:v>
                </c:pt>
                <c:pt idx="274">
                  <c:v>5.7777777777777733E-2</c:v>
                </c:pt>
                <c:pt idx="275">
                  <c:v>0.12857142857142836</c:v>
                </c:pt>
                <c:pt idx="276">
                  <c:v>8.9999999999999858E-2</c:v>
                </c:pt>
                <c:pt idx="277">
                  <c:v>-6.1428571428571388E-2</c:v>
                </c:pt>
                <c:pt idx="278">
                  <c:v>0</c:v>
                </c:pt>
                <c:pt idx="279">
                  <c:v>5.0303030303030197E-2</c:v>
                </c:pt>
                <c:pt idx="280">
                  <c:v>0.11245614035087713</c:v>
                </c:pt>
                <c:pt idx="281">
                  <c:v>5.5454545454545402E-2</c:v>
                </c:pt>
                <c:pt idx="282">
                  <c:v>-3.1428571428571438E-2</c:v>
                </c:pt>
                <c:pt idx="283">
                  <c:v>-1.3333333333333388E-2</c:v>
                </c:pt>
                <c:pt idx="284">
                  <c:v>-4.6296296296296557E-2</c:v>
                </c:pt>
                <c:pt idx="285">
                  <c:v>-6.8292682926831281E-3</c:v>
                </c:pt>
                <c:pt idx="286">
                  <c:v>5.1111111111111204E-2</c:v>
                </c:pt>
                <c:pt idx="287">
                  <c:v>0.14399999999999977</c:v>
                </c:pt>
                <c:pt idx="288">
                  <c:v>-2.9999999999999902E-2</c:v>
                </c:pt>
                <c:pt idx="289">
                  <c:v>0.17000000000000029</c:v>
                </c:pt>
                <c:pt idx="290">
                  <c:v>2.9374999999999929E-2</c:v>
                </c:pt>
                <c:pt idx="291">
                  <c:v>9.2222222222222039E-2</c:v>
                </c:pt>
                <c:pt idx="292">
                  <c:v>8.2941176470588199E-2</c:v>
                </c:pt>
                <c:pt idx="293">
                  <c:v>-2.3846153846153885E-2</c:v>
                </c:pt>
                <c:pt idx="294">
                  <c:v>-6.5714285714286169E-2</c:v>
                </c:pt>
                <c:pt idx="295">
                  <c:v>-7.0000000000000062E-2</c:v>
                </c:pt>
                <c:pt idx="296">
                  <c:v>0.75600000000000023</c:v>
                </c:pt>
                <c:pt idx="297">
                  <c:v>0</c:v>
                </c:pt>
                <c:pt idx="298">
                  <c:v>-5.9999999999999984E-2</c:v>
                </c:pt>
                <c:pt idx="299">
                  <c:v>-0.27999999999999908</c:v>
                </c:pt>
                <c:pt idx="300">
                  <c:v>6.2461538461538499E-2</c:v>
                </c:pt>
                <c:pt idx="301">
                  <c:v>0</c:v>
                </c:pt>
                <c:pt idx="302">
                  <c:v>5.2000000000000074E-2</c:v>
                </c:pt>
                <c:pt idx="303">
                  <c:v>-0.19142857142857089</c:v>
                </c:pt>
                <c:pt idx="304">
                  <c:v>8.4000000000000338E-2</c:v>
                </c:pt>
                <c:pt idx="305">
                  <c:v>-0.30272727272727257</c:v>
                </c:pt>
                <c:pt idx="306">
                  <c:v>2.1666666666666699E-2</c:v>
                </c:pt>
                <c:pt idx="307">
                  <c:v>3.0000000000000263E-2</c:v>
                </c:pt>
                <c:pt idx="308">
                  <c:v>-7.1250000000000036E-2</c:v>
                </c:pt>
                <c:pt idx="309">
                  <c:v>-4.6744186046511746E-2</c:v>
                </c:pt>
                <c:pt idx="310">
                  <c:v>-1.3809523809523881E-2</c:v>
                </c:pt>
                <c:pt idx="311">
                  <c:v>-4.6666666666666662E-2</c:v>
                </c:pt>
                <c:pt idx="312">
                  <c:v>-1.0000000000000101E-2</c:v>
                </c:pt>
                <c:pt idx="313">
                  <c:v>0.10428571428571418</c:v>
                </c:pt>
                <c:pt idx="314">
                  <c:v>9.9999999999997868E-3</c:v>
                </c:pt>
                <c:pt idx="315">
                  <c:v>6.5882352941176531E-2</c:v>
                </c:pt>
                <c:pt idx="316">
                  <c:v>5.6666666666667233E-2</c:v>
                </c:pt>
                <c:pt idx="317">
                  <c:v>-0.22500000000000053</c:v>
                </c:pt>
                <c:pt idx="318">
                  <c:v>-0.14111111111111108</c:v>
                </c:pt>
                <c:pt idx="319">
                  <c:v>4.4285714285714102E-2</c:v>
                </c:pt>
                <c:pt idx="320">
                  <c:v>1.2391304347826093E-2</c:v>
                </c:pt>
                <c:pt idx="321">
                  <c:v>0.52499999999999858</c:v>
                </c:pt>
                <c:pt idx="322">
                  <c:v>0.35999999999999943</c:v>
                </c:pt>
                <c:pt idx="323">
                  <c:v>-8.6060606060605949E-2</c:v>
                </c:pt>
                <c:pt idx="324">
                  <c:v>2.3103448275862127E-2</c:v>
                </c:pt>
                <c:pt idx="325">
                  <c:v>-0.11823529411764694</c:v>
                </c:pt>
                <c:pt idx="326">
                  <c:v>-7.5454545454545302E-2</c:v>
                </c:pt>
                <c:pt idx="327">
                  <c:v>0</c:v>
                </c:pt>
                <c:pt idx="328">
                  <c:v>-0.10744186046511639</c:v>
                </c:pt>
                <c:pt idx="329">
                  <c:v>7.2499999999999787E-2</c:v>
                </c:pt>
                <c:pt idx="330">
                  <c:v>-3.000000000000037E-2</c:v>
                </c:pt>
                <c:pt idx="331">
                  <c:v>-9.0000000000000746E-2</c:v>
                </c:pt>
                <c:pt idx="332">
                  <c:v>-0.23571428571428552</c:v>
                </c:pt>
                <c:pt idx="333">
                  <c:v>-1.9999999999999574E-2</c:v>
                </c:pt>
                <c:pt idx="334">
                  <c:v>-4.8000000000000043E-2</c:v>
                </c:pt>
                <c:pt idx="335">
                  <c:v>-1.5098039215686197E-2</c:v>
                </c:pt>
                <c:pt idx="336">
                  <c:v>4.9818181818181727E-2</c:v>
                </c:pt>
                <c:pt idx="337">
                  <c:v>-0.11400000000000006</c:v>
                </c:pt>
                <c:pt idx="338">
                  <c:v>0.39000000000000057</c:v>
                </c:pt>
                <c:pt idx="339">
                  <c:v>-3.0000000000000086E-2</c:v>
                </c:pt>
                <c:pt idx="340">
                  <c:v>1.26923076923079E-2</c:v>
                </c:pt>
                <c:pt idx="341">
                  <c:v>9.9999999999999117E-3</c:v>
                </c:pt>
                <c:pt idx="342">
                  <c:v>5.0999999999999941E-2</c:v>
                </c:pt>
                <c:pt idx="343">
                  <c:v>4.3333333333333113E-2</c:v>
                </c:pt>
                <c:pt idx="344">
                  <c:v>8.7812499999999849E-2</c:v>
                </c:pt>
                <c:pt idx="345">
                  <c:v>4.2702702702702655E-2</c:v>
                </c:pt>
                <c:pt idx="346">
                  <c:v>-6.2033898305084691E-2</c:v>
                </c:pt>
                <c:pt idx="347">
                  <c:v>6.2439024390243958E-2</c:v>
                </c:pt>
                <c:pt idx="348">
                  <c:v>-0.13562500000000011</c:v>
                </c:pt>
                <c:pt idx="349">
                  <c:v>0</c:v>
                </c:pt>
                <c:pt idx="350">
                  <c:v>-0.25250000000000039</c:v>
                </c:pt>
                <c:pt idx="351">
                  <c:v>0</c:v>
                </c:pt>
                <c:pt idx="352">
                  <c:v>-9.3333333333333032E-2</c:v>
                </c:pt>
                <c:pt idx="353">
                  <c:v>-2.4285714285714528E-2</c:v>
                </c:pt>
                <c:pt idx="354">
                  <c:v>-9.5238095238110124E-4</c:v>
                </c:pt>
                <c:pt idx="355">
                  <c:v>-5.8181818181817911E-2</c:v>
                </c:pt>
                <c:pt idx="356">
                  <c:v>-2.1573033707865188E-2</c:v>
                </c:pt>
                <c:pt idx="357">
                  <c:v>7.8749999999999876E-2</c:v>
                </c:pt>
                <c:pt idx="358">
                  <c:v>0</c:v>
                </c:pt>
                <c:pt idx="359">
                  <c:v>3.2727272727272674E-2</c:v>
                </c:pt>
                <c:pt idx="360">
                  <c:v>6.8181818181818177E-2</c:v>
                </c:pt>
                <c:pt idx="361">
                  <c:v>-6.2000000000000173E-2</c:v>
                </c:pt>
                <c:pt idx="362">
                  <c:v>0.15199999999999961</c:v>
                </c:pt>
                <c:pt idx="363">
                  <c:v>0.37200000000000061</c:v>
                </c:pt>
                <c:pt idx="364">
                  <c:v>0.31666666666666665</c:v>
                </c:pt>
                <c:pt idx="365">
                  <c:v>-0.14800000000000041</c:v>
                </c:pt>
                <c:pt idx="366">
                  <c:v>7.899999999999921E-2</c:v>
                </c:pt>
                <c:pt idx="367">
                  <c:v>4.9655172413793025E-2</c:v>
                </c:pt>
                <c:pt idx="368">
                  <c:v>0.20499999999999963</c:v>
                </c:pt>
                <c:pt idx="369">
                  <c:v>-6.0624999999999929E-2</c:v>
                </c:pt>
                <c:pt idx="370">
                  <c:v>-0.1875</c:v>
                </c:pt>
                <c:pt idx="371">
                  <c:v>3.1587301587301504E-2</c:v>
                </c:pt>
                <c:pt idx="372">
                  <c:v>-1.5384615384615604E-2</c:v>
                </c:pt>
                <c:pt idx="373">
                  <c:v>0.10499999999999964</c:v>
                </c:pt>
                <c:pt idx="374">
                  <c:v>-2.1086956521739107E-2</c:v>
                </c:pt>
                <c:pt idx="375">
                  <c:v>-9.7999999999999921E-2</c:v>
                </c:pt>
                <c:pt idx="376">
                  <c:v>-9.0909090909105123E-4</c:v>
                </c:pt>
                <c:pt idx="377">
                  <c:v>6.3559322033898302E-2</c:v>
                </c:pt>
                <c:pt idx="378">
                  <c:v>2.5555555555555602E-2</c:v>
                </c:pt>
                <c:pt idx="379">
                  <c:v>9.9523809523809681E-2</c:v>
                </c:pt>
                <c:pt idx="380">
                  <c:v>3.4999999999999948E-2</c:v>
                </c:pt>
                <c:pt idx="381">
                  <c:v>0</c:v>
                </c:pt>
                <c:pt idx="382">
                  <c:v>0.10792207792207795</c:v>
                </c:pt>
                <c:pt idx="383">
                  <c:v>-4.0000000000000133E-2</c:v>
                </c:pt>
                <c:pt idx="384">
                  <c:v>-0.14999999999999858</c:v>
                </c:pt>
                <c:pt idx="385">
                  <c:v>-5.4838709677417609E-3</c:v>
                </c:pt>
                <c:pt idx="386">
                  <c:v>0.28500000000000014</c:v>
                </c:pt>
                <c:pt idx="387">
                  <c:v>-3.0983606557377058E-2</c:v>
                </c:pt>
                <c:pt idx="388">
                  <c:v>-2.2307692307692244E-2</c:v>
                </c:pt>
                <c:pt idx="389">
                  <c:v>4.4799999999999895E-2</c:v>
                </c:pt>
                <c:pt idx="390">
                  <c:v>-9.9999999999999846E-3</c:v>
                </c:pt>
                <c:pt idx="391">
                  <c:v>-3.46428571428571E-2</c:v>
                </c:pt>
                <c:pt idx="392">
                  <c:v>-4.0476190476190374E-2</c:v>
                </c:pt>
                <c:pt idx="393">
                  <c:v>8.4999999999999964E-2</c:v>
                </c:pt>
                <c:pt idx="394">
                  <c:v>0</c:v>
                </c:pt>
                <c:pt idx="395">
                  <c:v>4.8695652173912932E-2</c:v>
                </c:pt>
                <c:pt idx="396">
                  <c:v>-7.789473684210528E-2</c:v>
                </c:pt>
                <c:pt idx="397">
                  <c:v>4.6956521739130362E-2</c:v>
                </c:pt>
                <c:pt idx="398">
                  <c:v>-4.999999999999994E-2</c:v>
                </c:pt>
                <c:pt idx="399">
                  <c:v>0</c:v>
                </c:pt>
                <c:pt idx="400">
                  <c:v>0.17249999999999988</c:v>
                </c:pt>
                <c:pt idx="401">
                  <c:v>3.000000000000012E-2</c:v>
                </c:pt>
                <c:pt idx="402">
                  <c:v>2.0000000000000125E-2</c:v>
                </c:pt>
                <c:pt idx="403">
                  <c:v>-8.8378378378378267E-2</c:v>
                </c:pt>
                <c:pt idx="404">
                  <c:v>0.28384615384615369</c:v>
                </c:pt>
                <c:pt idx="405">
                  <c:v>0</c:v>
                </c:pt>
                <c:pt idx="406">
                  <c:v>-3.5357142857142927E-2</c:v>
                </c:pt>
                <c:pt idx="407">
                  <c:v>7.5421686746988015E-2</c:v>
                </c:pt>
                <c:pt idx="408">
                  <c:v>-8.3157894736842014E-2</c:v>
                </c:pt>
                <c:pt idx="409">
                  <c:v>-1.9999999999999969E-2</c:v>
                </c:pt>
                <c:pt idx="410">
                  <c:v>0.63000000000000111</c:v>
                </c:pt>
                <c:pt idx="411">
                  <c:v>6.0000000000000067E-2</c:v>
                </c:pt>
                <c:pt idx="412">
                  <c:v>-8.4999999999999964E-2</c:v>
                </c:pt>
                <c:pt idx="413">
                  <c:v>6.1071428571428603E-2</c:v>
                </c:pt>
                <c:pt idx="414">
                  <c:v>0</c:v>
                </c:pt>
                <c:pt idx="415">
                  <c:v>5.0571428571428455E-2</c:v>
                </c:pt>
                <c:pt idx="416">
                  <c:v>1.8799999999999956E-2</c:v>
                </c:pt>
                <c:pt idx="417">
                  <c:v>1.8900000000000006</c:v>
                </c:pt>
                <c:pt idx="418">
                  <c:v>2.9999999999999891E-2</c:v>
                </c:pt>
                <c:pt idx="419">
                  <c:v>-0.02</c:v>
                </c:pt>
                <c:pt idx="420">
                  <c:v>0.3199999999999994</c:v>
                </c:pt>
                <c:pt idx="421">
                  <c:v>-3.5999999999999942E-2</c:v>
                </c:pt>
                <c:pt idx="422">
                  <c:v>0</c:v>
                </c:pt>
                <c:pt idx="423">
                  <c:v>8.2000000000000031E-2</c:v>
                </c:pt>
                <c:pt idx="424">
                  <c:v>-4.9767441860465132E-2</c:v>
                </c:pt>
                <c:pt idx="425">
                  <c:v>2.1999999999999888E-2</c:v>
                </c:pt>
                <c:pt idx="426">
                  <c:v>0</c:v>
                </c:pt>
                <c:pt idx="427">
                  <c:v>8.0769230769230552E-2</c:v>
                </c:pt>
                <c:pt idx="428">
                  <c:v>1.9999999999999914E-2</c:v>
                </c:pt>
                <c:pt idx="429">
                  <c:v>-7.3200000000000501E-2</c:v>
                </c:pt>
                <c:pt idx="430">
                  <c:v>-0.12666666666666673</c:v>
                </c:pt>
                <c:pt idx="431">
                  <c:v>2.0952380952381014E-2</c:v>
                </c:pt>
                <c:pt idx="432">
                  <c:v>0.11799999999999997</c:v>
                </c:pt>
                <c:pt idx="433">
                  <c:v>0.15941176470588198</c:v>
                </c:pt>
                <c:pt idx="434">
                  <c:v>9.2500000000000249E-2</c:v>
                </c:pt>
                <c:pt idx="435">
                  <c:v>9.5000000000000112E-2</c:v>
                </c:pt>
                <c:pt idx="436">
                  <c:v>0.18724137931034507</c:v>
                </c:pt>
                <c:pt idx="437">
                  <c:v>-1.0000000000000231E-2</c:v>
                </c:pt>
                <c:pt idx="438">
                  <c:v>-4.6481481481481311E-2</c:v>
                </c:pt>
                <c:pt idx="439">
                  <c:v>0.32937499999999975</c:v>
                </c:pt>
                <c:pt idx="440">
                  <c:v>-9.6666666666666651E-2</c:v>
                </c:pt>
                <c:pt idx="441">
                  <c:v>-6.3333333333333366E-2</c:v>
                </c:pt>
                <c:pt idx="442">
                  <c:v>-5.0909090909090467E-2</c:v>
                </c:pt>
                <c:pt idx="443">
                  <c:v>4.5250000000000054E-2</c:v>
                </c:pt>
                <c:pt idx="444">
                  <c:v>0</c:v>
                </c:pt>
                <c:pt idx="445">
                  <c:v>-1.2222222222222159E-2</c:v>
                </c:pt>
                <c:pt idx="446">
                  <c:v>2.2580645161290415E-2</c:v>
                </c:pt>
                <c:pt idx="447">
                  <c:v>-4.6666666666666856E-2</c:v>
                </c:pt>
                <c:pt idx="448">
                  <c:v>-8.5135135135135293E-2</c:v>
                </c:pt>
                <c:pt idx="449">
                  <c:v>-5.7826086956521666E-2</c:v>
                </c:pt>
                <c:pt idx="450">
                  <c:v>3.5999999999999942E-2</c:v>
                </c:pt>
                <c:pt idx="451">
                  <c:v>1.7894736842105442E-2</c:v>
                </c:pt>
                <c:pt idx="452">
                  <c:v>-1.5700000000000003</c:v>
                </c:pt>
                <c:pt idx="453">
                  <c:v>0.11333333333333367</c:v>
                </c:pt>
                <c:pt idx="454">
                  <c:v>0.11225806451612894</c:v>
                </c:pt>
                <c:pt idx="455">
                  <c:v>2.0000000000000285E-2</c:v>
                </c:pt>
                <c:pt idx="456">
                  <c:v>6.3620689655172369E-2</c:v>
                </c:pt>
                <c:pt idx="457">
                  <c:v>-3.9999999999999952E-2</c:v>
                </c:pt>
                <c:pt idx="458">
                  <c:v>-4.3333333333333592E-2</c:v>
                </c:pt>
                <c:pt idx="459">
                  <c:v>4.3000000000000149E-2</c:v>
                </c:pt>
                <c:pt idx="460">
                  <c:v>0</c:v>
                </c:pt>
                <c:pt idx="461">
                  <c:v>-8.1600000000000256E-2</c:v>
                </c:pt>
                <c:pt idx="462">
                  <c:v>9.5000000000000043E-2</c:v>
                </c:pt>
                <c:pt idx="463">
                  <c:v>-7.4285714285714219E-2</c:v>
                </c:pt>
                <c:pt idx="464">
                  <c:v>0</c:v>
                </c:pt>
                <c:pt idx="465">
                  <c:v>-1.9999999999999896E-2</c:v>
                </c:pt>
                <c:pt idx="466">
                  <c:v>7.8235294117646959E-2</c:v>
                </c:pt>
                <c:pt idx="467">
                  <c:v>1.0000000000000852E-2</c:v>
                </c:pt>
                <c:pt idx="468">
                  <c:v>7.8431372549017935E-4</c:v>
                </c:pt>
                <c:pt idx="469">
                  <c:v>-9.5999999999999377E-2</c:v>
                </c:pt>
                <c:pt idx="470">
                  <c:v>0.15521739130434753</c:v>
                </c:pt>
                <c:pt idx="471">
                  <c:v>0.28222222222222215</c:v>
                </c:pt>
                <c:pt idx="472">
                  <c:v>-9.3333333333333705E-3</c:v>
                </c:pt>
                <c:pt idx="473">
                  <c:v>4.4999999999999672E-2</c:v>
                </c:pt>
                <c:pt idx="474">
                  <c:v>-5.5156250000000018E-2</c:v>
                </c:pt>
                <c:pt idx="475">
                  <c:v>-2.0000000000000039E-2</c:v>
                </c:pt>
                <c:pt idx="476">
                  <c:v>-1.6470588235293977E-2</c:v>
                </c:pt>
                <c:pt idx="477">
                  <c:v>0.17199999999999988</c:v>
                </c:pt>
                <c:pt idx="478">
                  <c:v>2.0609756097560949E-2</c:v>
                </c:pt>
                <c:pt idx="479">
                  <c:v>2.9999999999999954E-2</c:v>
                </c:pt>
                <c:pt idx="480">
                  <c:v>-0.16558823529411751</c:v>
                </c:pt>
                <c:pt idx="481">
                  <c:v>-2.0000000000000285E-2</c:v>
                </c:pt>
                <c:pt idx="482">
                  <c:v>5.0588235294117614E-2</c:v>
                </c:pt>
                <c:pt idx="483">
                  <c:v>4.4545454545454298E-2</c:v>
                </c:pt>
                <c:pt idx="484">
                  <c:v>2.9999999999999714E-2</c:v>
                </c:pt>
                <c:pt idx="485">
                  <c:v>-3.0000000000000027E-2</c:v>
                </c:pt>
                <c:pt idx="486">
                  <c:v>-0.10750000000000015</c:v>
                </c:pt>
                <c:pt idx="487">
                  <c:v>0</c:v>
                </c:pt>
                <c:pt idx="488">
                  <c:v>9.8571428571428504E-2</c:v>
                </c:pt>
                <c:pt idx="489">
                  <c:v>-0.13641025641025623</c:v>
                </c:pt>
                <c:pt idx="490">
                  <c:v>4.194444444444459E-2</c:v>
                </c:pt>
                <c:pt idx="491">
                  <c:v>0</c:v>
                </c:pt>
                <c:pt idx="492">
                  <c:v>-8.5185185185184028E-3</c:v>
                </c:pt>
                <c:pt idx="493">
                  <c:v>-4.4999999999999929E-2</c:v>
                </c:pt>
                <c:pt idx="494">
                  <c:v>0.11500000000000021</c:v>
                </c:pt>
                <c:pt idx="495">
                  <c:v>9.6250000000000099E-2</c:v>
                </c:pt>
                <c:pt idx="496">
                  <c:v>-5.66666666666669E-2</c:v>
                </c:pt>
                <c:pt idx="497">
                  <c:v>9.8113207547170407E-3</c:v>
                </c:pt>
                <c:pt idx="498">
                  <c:v>0</c:v>
                </c:pt>
                <c:pt idx="499">
                  <c:v>-4.0000000000000036E-2</c:v>
                </c:pt>
                <c:pt idx="500">
                  <c:v>6.5573770491790236E-4</c:v>
                </c:pt>
                <c:pt idx="501">
                  <c:v>-3.8461538461538464E-2</c:v>
                </c:pt>
                <c:pt idx="502">
                  <c:v>-0.27799999999999941</c:v>
                </c:pt>
                <c:pt idx="503">
                  <c:v>-2.0000000000003126E-2</c:v>
                </c:pt>
                <c:pt idx="504">
                  <c:v>-9.0833333333333321E-2</c:v>
                </c:pt>
                <c:pt idx="505">
                  <c:v>-0.14846153846153898</c:v>
                </c:pt>
                <c:pt idx="506">
                  <c:v>-5.3225806451612859E-2</c:v>
                </c:pt>
                <c:pt idx="507">
                  <c:v>3.000000000000012E-2</c:v>
                </c:pt>
                <c:pt idx="508">
                  <c:v>7.8000000000000111E-2</c:v>
                </c:pt>
                <c:pt idx="509">
                  <c:v>-5.9999999999999734E-2</c:v>
                </c:pt>
                <c:pt idx="510">
                  <c:v>3.0277777777777674E-2</c:v>
                </c:pt>
                <c:pt idx="511">
                  <c:v>2.1666666666666584E-2</c:v>
                </c:pt>
                <c:pt idx="512">
                  <c:v>-2.0898876404494376E-2</c:v>
                </c:pt>
                <c:pt idx="513">
                  <c:v>-8.5714285714285923E-2</c:v>
                </c:pt>
                <c:pt idx="514">
                  <c:v>-2.3035714285714399E-2</c:v>
                </c:pt>
                <c:pt idx="515">
                  <c:v>-1.8823529411764583E-2</c:v>
                </c:pt>
                <c:pt idx="516">
                  <c:v>0.16571428571428523</c:v>
                </c:pt>
                <c:pt idx="517">
                  <c:v>6.0909090909090739E-2</c:v>
                </c:pt>
                <c:pt idx="518">
                  <c:v>0.11000000000000003</c:v>
                </c:pt>
                <c:pt idx="519">
                  <c:v>-2.750000000000008E-2</c:v>
                </c:pt>
                <c:pt idx="520">
                  <c:v>-8.7692307692307736E-2</c:v>
                </c:pt>
                <c:pt idx="521">
                  <c:v>7.5070422535211248E-2</c:v>
                </c:pt>
                <c:pt idx="522">
                  <c:v>4.2222222222222244E-2</c:v>
                </c:pt>
                <c:pt idx="523">
                  <c:v>0</c:v>
                </c:pt>
                <c:pt idx="524">
                  <c:v>-3.0000000000001137E-2</c:v>
                </c:pt>
                <c:pt idx="525">
                  <c:v>1.0000000000000101E-2</c:v>
                </c:pt>
                <c:pt idx="526">
                  <c:v>1.0000000000000101E-2</c:v>
                </c:pt>
                <c:pt idx="527">
                  <c:v>-2.1481481481481417E-2</c:v>
                </c:pt>
                <c:pt idx="528">
                  <c:v>2.000000000000008E-2</c:v>
                </c:pt>
                <c:pt idx="529">
                  <c:v>5.3768115942029099E-2</c:v>
                </c:pt>
                <c:pt idx="530">
                  <c:v>9.193548387096756E-2</c:v>
                </c:pt>
                <c:pt idx="531">
                  <c:v>-9.1904761904761892E-2</c:v>
                </c:pt>
                <c:pt idx="532">
                  <c:v>-5.0000000000000044E-2</c:v>
                </c:pt>
                <c:pt idx="533">
                  <c:v>2.1978021978017606E-4</c:v>
                </c:pt>
                <c:pt idx="534">
                  <c:v>-0.12600000000000003</c:v>
                </c:pt>
                <c:pt idx="535">
                  <c:v>-4.4545454545454728E-2</c:v>
                </c:pt>
                <c:pt idx="536">
                  <c:v>7.6666666666666813E-2</c:v>
                </c:pt>
                <c:pt idx="537">
                  <c:v>9.9999999999998441E-3</c:v>
                </c:pt>
                <c:pt idx="538">
                  <c:v>0.15666666666666668</c:v>
                </c:pt>
                <c:pt idx="539">
                  <c:v>-6.923076923076912E-3</c:v>
                </c:pt>
                <c:pt idx="540">
                  <c:v>-4.4374999999999609E-2</c:v>
                </c:pt>
                <c:pt idx="541">
                  <c:v>-3.2352941176468329E-3</c:v>
                </c:pt>
                <c:pt idx="542">
                  <c:v>0</c:v>
                </c:pt>
                <c:pt idx="543">
                  <c:v>0.39999999999999858</c:v>
                </c:pt>
                <c:pt idx="544">
                  <c:v>-5.5128205128205092E-2</c:v>
                </c:pt>
                <c:pt idx="545">
                  <c:v>0.31166666666666626</c:v>
                </c:pt>
                <c:pt idx="546">
                  <c:v>-7.999999999999971E-2</c:v>
                </c:pt>
                <c:pt idx="547">
                  <c:v>4.785714285714298E-2</c:v>
                </c:pt>
                <c:pt idx="548">
                  <c:v>0</c:v>
                </c:pt>
                <c:pt idx="549">
                  <c:v>-1.9374999999999698E-2</c:v>
                </c:pt>
                <c:pt idx="550">
                  <c:v>2.7142857142857073E-2</c:v>
                </c:pt>
                <c:pt idx="551">
                  <c:v>8.9999999999999858E-2</c:v>
                </c:pt>
                <c:pt idx="552">
                  <c:v>-0.10058823529411749</c:v>
                </c:pt>
                <c:pt idx="553">
                  <c:v>1.0000000000000196E-2</c:v>
                </c:pt>
                <c:pt idx="554">
                  <c:v>1.999999999999998E-2</c:v>
                </c:pt>
                <c:pt idx="555">
                  <c:v>3.5797101449275552E-2</c:v>
                </c:pt>
                <c:pt idx="556">
                  <c:v>8.4999999999999964E-2</c:v>
                </c:pt>
                <c:pt idx="557">
                  <c:v>0</c:v>
                </c:pt>
                <c:pt idx="558">
                  <c:v>2.000000000000008E-2</c:v>
                </c:pt>
                <c:pt idx="559">
                  <c:v>-0.11799999999999997</c:v>
                </c:pt>
                <c:pt idx="560">
                  <c:v>3.9090909090909065E-2</c:v>
                </c:pt>
                <c:pt idx="561">
                  <c:v>-0.28200000000000025</c:v>
                </c:pt>
                <c:pt idx="562">
                  <c:v>1.0000000000000009E-2</c:v>
                </c:pt>
                <c:pt idx="563">
                  <c:v>0.32000000000000028</c:v>
                </c:pt>
                <c:pt idx="564">
                  <c:v>-8.2857142857143115E-2</c:v>
                </c:pt>
                <c:pt idx="565">
                  <c:v>3.4800000000000185E-2</c:v>
                </c:pt>
                <c:pt idx="566">
                  <c:v>1.0000000000000009E-2</c:v>
                </c:pt>
                <c:pt idx="567">
                  <c:v>1.9999999999999928E-2</c:v>
                </c:pt>
                <c:pt idx="568">
                  <c:v>0</c:v>
                </c:pt>
                <c:pt idx="569">
                  <c:v>0</c:v>
                </c:pt>
                <c:pt idx="570">
                  <c:v>-2.0000000000000018E-2</c:v>
                </c:pt>
                <c:pt idx="571">
                  <c:v>5.7999999999999829E-2</c:v>
                </c:pt>
                <c:pt idx="572">
                  <c:v>-1.0000000000000378E-2</c:v>
                </c:pt>
                <c:pt idx="573">
                  <c:v>-2.0000000000000122E-2</c:v>
                </c:pt>
                <c:pt idx="574">
                  <c:v>-7.5483870967742048E-2</c:v>
                </c:pt>
                <c:pt idx="575">
                  <c:v>-4.6666666666666856E-2</c:v>
                </c:pt>
                <c:pt idx="576">
                  <c:v>-7.0000000000000104E-2</c:v>
                </c:pt>
                <c:pt idx="577">
                  <c:v>9.9999999999999645E-2</c:v>
                </c:pt>
                <c:pt idx="578">
                  <c:v>8.7258064516129205E-2</c:v>
                </c:pt>
                <c:pt idx="579">
                  <c:v>6.1621621621621846E-2</c:v>
                </c:pt>
                <c:pt idx="580">
                  <c:v>0.10909090909090935</c:v>
                </c:pt>
                <c:pt idx="581">
                  <c:v>6.0465116279067649E-3</c:v>
                </c:pt>
                <c:pt idx="582">
                  <c:v>-3.0000000000000169E-2</c:v>
                </c:pt>
                <c:pt idx="583">
                  <c:v>-0.13315789473684217</c:v>
                </c:pt>
                <c:pt idx="584">
                  <c:v>3.7368421052631627E-2</c:v>
                </c:pt>
                <c:pt idx="585">
                  <c:v>6.25E-2</c:v>
                </c:pt>
                <c:pt idx="586">
                  <c:v>-3.0365853658536522E-2</c:v>
                </c:pt>
                <c:pt idx="587">
                  <c:v>2.2894736842105384E-2</c:v>
                </c:pt>
                <c:pt idx="588">
                  <c:v>-6.1621621621621651E-2</c:v>
                </c:pt>
                <c:pt idx="589">
                  <c:v>-9.5000000000000043E-2</c:v>
                </c:pt>
                <c:pt idx="590">
                  <c:v>0.11375000000000017</c:v>
                </c:pt>
                <c:pt idx="591">
                  <c:v>-2.6000000000000037E-2</c:v>
                </c:pt>
                <c:pt idx="592">
                  <c:v>9.9999999999997868E-3</c:v>
                </c:pt>
                <c:pt idx="593">
                  <c:v>-4.33333333333333E-2</c:v>
                </c:pt>
                <c:pt idx="594">
                  <c:v>2.9999999999999805E-2</c:v>
                </c:pt>
                <c:pt idx="595">
                  <c:v>-0.14307692307692305</c:v>
                </c:pt>
                <c:pt idx="596">
                  <c:v>7.4285714285714219E-2</c:v>
                </c:pt>
                <c:pt idx="597">
                  <c:v>-0.14636363636363631</c:v>
                </c:pt>
                <c:pt idx="598">
                  <c:v>-3.0470588235294159E-2</c:v>
                </c:pt>
                <c:pt idx="599">
                  <c:v>1.3939393939393965E-2</c:v>
                </c:pt>
                <c:pt idx="600">
                  <c:v>5.3999999999999916E-2</c:v>
                </c:pt>
                <c:pt idx="601">
                  <c:v>0</c:v>
                </c:pt>
                <c:pt idx="602">
                  <c:v>0.11999999999999982</c:v>
                </c:pt>
                <c:pt idx="603">
                  <c:v>-3.6052631578947301E-2</c:v>
                </c:pt>
                <c:pt idx="604">
                  <c:v>-5.0000000000000044E-2</c:v>
                </c:pt>
                <c:pt idx="605">
                  <c:v>3.6610169491525367E-2</c:v>
                </c:pt>
                <c:pt idx="606">
                  <c:v>0.12166666666666615</c:v>
                </c:pt>
                <c:pt idx="607">
                  <c:v>-8.9999999999999858E-2</c:v>
                </c:pt>
                <c:pt idx="608">
                  <c:v>-5.4900000000000091</c:v>
                </c:pt>
                <c:pt idx="609">
                  <c:v>-2.9999999999999361E-2</c:v>
                </c:pt>
                <c:pt idx="610">
                  <c:v>0.13285714285714281</c:v>
                </c:pt>
                <c:pt idx="611">
                  <c:v>-0.17999999999999972</c:v>
                </c:pt>
                <c:pt idx="612">
                  <c:v>0</c:v>
                </c:pt>
                <c:pt idx="613">
                  <c:v>1.9999999999999928E-2</c:v>
                </c:pt>
                <c:pt idx="614">
                  <c:v>-4.1406250000000089E-2</c:v>
                </c:pt>
                <c:pt idx="615">
                  <c:v>0.50999999999999979</c:v>
                </c:pt>
                <c:pt idx="616">
                  <c:v>-3.6909090909090933E-2</c:v>
                </c:pt>
                <c:pt idx="617">
                  <c:v>1.0000000000000142E-2</c:v>
                </c:pt>
                <c:pt idx="618">
                  <c:v>2.1388888888888777E-2</c:v>
                </c:pt>
                <c:pt idx="619">
                  <c:v>-2.0641025641025816E-2</c:v>
                </c:pt>
                <c:pt idx="620">
                  <c:v>5.9999999999999908E-2</c:v>
                </c:pt>
                <c:pt idx="621">
                  <c:v>-1.999999999999981E-2</c:v>
                </c:pt>
                <c:pt idx="622">
                  <c:v>5.1428571428571344E-2</c:v>
                </c:pt>
                <c:pt idx="623">
                  <c:v>0.12999999999999989</c:v>
                </c:pt>
                <c:pt idx="624">
                  <c:v>-3.0000000000000249E-2</c:v>
                </c:pt>
                <c:pt idx="625">
                  <c:v>0.12750000000000039</c:v>
                </c:pt>
                <c:pt idx="626">
                  <c:v>4.8214285714285765E-2</c:v>
                </c:pt>
                <c:pt idx="627">
                  <c:v>0</c:v>
                </c:pt>
                <c:pt idx="628">
                  <c:v>-1.2608695652173875E-2</c:v>
                </c:pt>
                <c:pt idx="629">
                  <c:v>-5.8518518518518456E-2</c:v>
                </c:pt>
                <c:pt idx="630">
                  <c:v>9.9999999999997868E-3</c:v>
                </c:pt>
                <c:pt idx="631">
                  <c:v>5.5185185185185344E-2</c:v>
                </c:pt>
                <c:pt idx="632">
                  <c:v>3.9090909090909065E-2</c:v>
                </c:pt>
                <c:pt idx="633">
                  <c:v>0</c:v>
                </c:pt>
                <c:pt idx="634">
                  <c:v>-1.1700000000000017</c:v>
                </c:pt>
                <c:pt idx="635">
                  <c:v>-2.9699999999999989</c:v>
                </c:pt>
                <c:pt idx="636">
                  <c:v>-2.000000000000008E-2</c:v>
                </c:pt>
                <c:pt idx="637">
                  <c:v>-3.0000000000000044E-2</c:v>
                </c:pt>
                <c:pt idx="638">
                  <c:v>-0.21750000000000025</c:v>
                </c:pt>
                <c:pt idx="639">
                  <c:v>3.0000000000000027E-2</c:v>
                </c:pt>
                <c:pt idx="640">
                  <c:v>-0.01</c:v>
                </c:pt>
                <c:pt idx="641">
                  <c:v>-0.12749999999999995</c:v>
                </c:pt>
                <c:pt idx="642">
                  <c:v>0</c:v>
                </c:pt>
                <c:pt idx="643">
                  <c:v>6.2258064516129252E-2</c:v>
                </c:pt>
                <c:pt idx="644">
                  <c:v>-0.11600000000000037</c:v>
                </c:pt>
                <c:pt idx="645">
                  <c:v>2.5555555555555602E-2</c:v>
                </c:pt>
                <c:pt idx="646">
                  <c:v>-6.5000000000000099E-2</c:v>
                </c:pt>
                <c:pt idx="647">
                  <c:v>4.0000000000000036E-2</c:v>
                </c:pt>
                <c:pt idx="648">
                  <c:v>0</c:v>
                </c:pt>
                <c:pt idx="649">
                  <c:v>7.4999999999999914E-2</c:v>
                </c:pt>
                <c:pt idx="650">
                  <c:v>7.6666666666666813E-2</c:v>
                </c:pt>
                <c:pt idx="651">
                  <c:v>-0.10916666666666656</c:v>
                </c:pt>
                <c:pt idx="652">
                  <c:v>-5.7307692307692386E-2</c:v>
                </c:pt>
                <c:pt idx="653">
                  <c:v>-0.19250000000000078</c:v>
                </c:pt>
                <c:pt idx="654">
                  <c:v>7.9999999999999849E-2</c:v>
                </c:pt>
                <c:pt idx="655">
                  <c:v>0</c:v>
                </c:pt>
                <c:pt idx="656">
                  <c:v>4.0813953488372155E-2</c:v>
                </c:pt>
                <c:pt idx="657">
                  <c:v>4.9999999999998934E-3</c:v>
                </c:pt>
                <c:pt idx="658">
                  <c:v>-0.32749999999999879</c:v>
                </c:pt>
                <c:pt idx="659">
                  <c:v>5.7213114754098279E-2</c:v>
                </c:pt>
                <c:pt idx="660">
                  <c:v>-0.28000000000000025</c:v>
                </c:pt>
                <c:pt idx="661">
                  <c:v>1.999999999999999E-2</c:v>
                </c:pt>
                <c:pt idx="662">
                  <c:v>-1.9999999999999948E-2</c:v>
                </c:pt>
                <c:pt idx="663">
                  <c:v>0.13499999999999979</c:v>
                </c:pt>
                <c:pt idx="664">
                  <c:v>5.9999999999999908E-2</c:v>
                </c:pt>
                <c:pt idx="665">
                  <c:v>-0.4157142857142852</c:v>
                </c:pt>
                <c:pt idx="666">
                  <c:v>3.3333333333333215E-2</c:v>
                </c:pt>
                <c:pt idx="667">
                  <c:v>-9.9999999999999672E-3</c:v>
                </c:pt>
                <c:pt idx="668">
                  <c:v>-0.89000000000000057</c:v>
                </c:pt>
                <c:pt idx="669">
                  <c:v>0</c:v>
                </c:pt>
                <c:pt idx="670">
                  <c:v>4.6000000000000082E-2</c:v>
                </c:pt>
                <c:pt idx="671">
                  <c:v>-3.0000000000000176E-2</c:v>
                </c:pt>
                <c:pt idx="672">
                  <c:v>-5.6666666666666643E-2</c:v>
                </c:pt>
                <c:pt idx="673">
                  <c:v>0.11666666666666654</c:v>
                </c:pt>
                <c:pt idx="674">
                  <c:v>8.108108108108223E-3</c:v>
                </c:pt>
                <c:pt idx="675">
                  <c:v>3.5789473684210135E-2</c:v>
                </c:pt>
                <c:pt idx="676">
                  <c:v>-0.51000000000000034</c:v>
                </c:pt>
                <c:pt idx="677">
                  <c:v>-0.20588235294117646</c:v>
                </c:pt>
                <c:pt idx="678">
                  <c:v>-2.0000000000000122E-2</c:v>
                </c:pt>
                <c:pt idx="679">
                  <c:v>-0.10545454545454579</c:v>
                </c:pt>
                <c:pt idx="680">
                  <c:v>4.1304347826087079E-2</c:v>
                </c:pt>
                <c:pt idx="681">
                  <c:v>-0.33666666666666362</c:v>
                </c:pt>
                <c:pt idx="682">
                  <c:v>4.2558139534883681E-2</c:v>
                </c:pt>
                <c:pt idx="683">
                  <c:v>0.66000000000000014</c:v>
                </c:pt>
                <c:pt idx="684">
                  <c:v>-5.7692307692307418E-2</c:v>
                </c:pt>
                <c:pt idx="685">
                  <c:v>8.0000000000000071E-2</c:v>
                </c:pt>
                <c:pt idx="686">
                  <c:v>-0.16999999999999993</c:v>
                </c:pt>
                <c:pt idx="687">
                  <c:v>0.27000000000000074</c:v>
                </c:pt>
                <c:pt idx="688">
                  <c:v>-3.5000000000000142E-2</c:v>
                </c:pt>
                <c:pt idx="689">
                  <c:v>5.8571428571428082E-3</c:v>
                </c:pt>
                <c:pt idx="690">
                  <c:v>3.0000000000000044E-2</c:v>
                </c:pt>
                <c:pt idx="691">
                  <c:v>0.38000000000000256</c:v>
                </c:pt>
                <c:pt idx="692">
                  <c:v>-5.150000000000006E-2</c:v>
                </c:pt>
                <c:pt idx="693">
                  <c:v>-5.5507246376811772E-2</c:v>
                </c:pt>
                <c:pt idx="694">
                  <c:v>0</c:v>
                </c:pt>
                <c:pt idx="695">
                  <c:v>7.2105263157894978E-2</c:v>
                </c:pt>
                <c:pt idx="696">
                  <c:v>-1.3529411764706116E-2</c:v>
                </c:pt>
                <c:pt idx="697">
                  <c:v>-0.12545454545454568</c:v>
                </c:pt>
                <c:pt idx="698">
                  <c:v>-8.7999999999999551E-2</c:v>
                </c:pt>
                <c:pt idx="699">
                  <c:v>-9.9761904761905051E-2</c:v>
                </c:pt>
                <c:pt idx="700">
                  <c:v>3.3880597014925316E-2</c:v>
                </c:pt>
                <c:pt idx="701">
                  <c:v>-0.54199999999999871</c:v>
                </c:pt>
                <c:pt idx="702">
                  <c:v>3.1818181818181947E-2</c:v>
                </c:pt>
                <c:pt idx="703">
                  <c:v>9.2093023255813811E-2</c:v>
                </c:pt>
                <c:pt idx="704">
                  <c:v>3.2564102564102644E-2</c:v>
                </c:pt>
                <c:pt idx="705">
                  <c:v>0.11666666666666714</c:v>
                </c:pt>
                <c:pt idx="706">
                  <c:v>9.1666666666666494E-2</c:v>
                </c:pt>
                <c:pt idx="707">
                  <c:v>-0.17888888888888882</c:v>
                </c:pt>
                <c:pt idx="708">
                  <c:v>-5.1333333333333543E-2</c:v>
                </c:pt>
                <c:pt idx="709">
                  <c:v>4.2040816326530513E-2</c:v>
                </c:pt>
                <c:pt idx="710">
                  <c:v>-0.13142857142857167</c:v>
                </c:pt>
                <c:pt idx="711">
                  <c:v>7.7391304347826137E-2</c:v>
                </c:pt>
                <c:pt idx="712">
                  <c:v>-2.9459459459459551E-2</c:v>
                </c:pt>
                <c:pt idx="713">
                  <c:v>-8.9999999999999858E-2</c:v>
                </c:pt>
                <c:pt idx="714">
                  <c:v>3.333333333333144E-3</c:v>
                </c:pt>
                <c:pt idx="715">
                  <c:v>9.2352941176470749E-2</c:v>
                </c:pt>
                <c:pt idx="716">
                  <c:v>-5.6585365853658372E-2</c:v>
                </c:pt>
                <c:pt idx="717">
                  <c:v>0</c:v>
                </c:pt>
                <c:pt idx="718">
                  <c:v>0.14103448275862032</c:v>
                </c:pt>
                <c:pt idx="719">
                  <c:v>-6.9999999999999923E-2</c:v>
                </c:pt>
                <c:pt idx="720">
                  <c:v>9.1428571428571512E-2</c:v>
                </c:pt>
                <c:pt idx="721">
                  <c:v>-0.10666666666666676</c:v>
                </c:pt>
                <c:pt idx="722">
                  <c:v>-2.0000000000000028E-2</c:v>
                </c:pt>
                <c:pt idx="723">
                  <c:v>0</c:v>
                </c:pt>
                <c:pt idx="724">
                  <c:v>-2.9999999999999867E-2</c:v>
                </c:pt>
                <c:pt idx="725">
                  <c:v>2.9999999999999902E-2</c:v>
                </c:pt>
                <c:pt idx="726">
                  <c:v>-4.9090909090909012E-2</c:v>
                </c:pt>
                <c:pt idx="727">
                  <c:v>2.2000000000000065E-2</c:v>
                </c:pt>
                <c:pt idx="728">
                  <c:v>2.9999999999999805E-2</c:v>
                </c:pt>
                <c:pt idx="729">
                  <c:v>7.9999999999999585E-2</c:v>
                </c:pt>
                <c:pt idx="730">
                  <c:v>-7.0350877192982553E-2</c:v>
                </c:pt>
                <c:pt idx="731">
                  <c:v>7.2127659574467942E-2</c:v>
                </c:pt>
                <c:pt idx="732">
                  <c:v>-2.3199999999999932E-2</c:v>
                </c:pt>
                <c:pt idx="733">
                  <c:v>-1.1111111111111112E-2</c:v>
                </c:pt>
                <c:pt idx="734">
                  <c:v>0.12444444444444469</c:v>
                </c:pt>
                <c:pt idx="735">
                  <c:v>1.9999999999999969E-2</c:v>
                </c:pt>
                <c:pt idx="736">
                  <c:v>-6.0000000000000338E-2</c:v>
                </c:pt>
                <c:pt idx="737">
                  <c:v>2.9999999999999954E-2</c:v>
                </c:pt>
                <c:pt idx="738">
                  <c:v>-0.16999999999999976</c:v>
                </c:pt>
                <c:pt idx="739">
                  <c:v>-0.30000000000000071</c:v>
                </c:pt>
                <c:pt idx="740">
                  <c:v>0.14499999999999957</c:v>
                </c:pt>
                <c:pt idx="741">
                  <c:v>-3.3749999999999947E-2</c:v>
                </c:pt>
                <c:pt idx="742">
                  <c:v>4.0967741935483741E-2</c:v>
                </c:pt>
                <c:pt idx="743">
                  <c:v>-9.5000000000000112E-2</c:v>
                </c:pt>
                <c:pt idx="744">
                  <c:v>5.5517241379310328E-2</c:v>
                </c:pt>
                <c:pt idx="745">
                  <c:v>-3.000000000000019E-2</c:v>
                </c:pt>
                <c:pt idx="746">
                  <c:v>0</c:v>
                </c:pt>
                <c:pt idx="747">
                  <c:v>8.7499999999999089E-3</c:v>
                </c:pt>
                <c:pt idx="748">
                  <c:v>-0.62399999999999944</c:v>
                </c:pt>
                <c:pt idx="749">
                  <c:v>3.2666666666666483E-2</c:v>
                </c:pt>
                <c:pt idx="750">
                  <c:v>-8.1595744680850929E-2</c:v>
                </c:pt>
                <c:pt idx="751">
                  <c:v>0.2411111111111113</c:v>
                </c:pt>
                <c:pt idx="752">
                  <c:v>-7.3124999999999885E-2</c:v>
                </c:pt>
                <c:pt idx="753">
                  <c:v>-7.4545454545454568E-2</c:v>
                </c:pt>
                <c:pt idx="754">
                  <c:v>0.20727272727272739</c:v>
                </c:pt>
                <c:pt idx="755">
                  <c:v>-0.78000000000000114</c:v>
                </c:pt>
                <c:pt idx="756">
                  <c:v>-8.7000000000000105E-2</c:v>
                </c:pt>
                <c:pt idx="757">
                  <c:v>0</c:v>
                </c:pt>
                <c:pt idx="758">
                  <c:v>2.2380952380952664E-2</c:v>
                </c:pt>
                <c:pt idx="759">
                  <c:v>6.7499999999999893E-2</c:v>
                </c:pt>
                <c:pt idx="760">
                  <c:v>0.10714285714285714</c:v>
                </c:pt>
                <c:pt idx="761">
                  <c:v>2.9999999999999846E-2</c:v>
                </c:pt>
                <c:pt idx="762">
                  <c:v>9.1250000000000053E-2</c:v>
                </c:pt>
                <c:pt idx="763">
                  <c:v>6.9574468085106297E-2</c:v>
                </c:pt>
                <c:pt idx="764">
                  <c:v>-9.8354430379746782E-2</c:v>
                </c:pt>
                <c:pt idx="765">
                  <c:v>2.3500000000000014</c:v>
                </c:pt>
                <c:pt idx="766">
                  <c:v>-2.9999999999999846E-2</c:v>
                </c:pt>
                <c:pt idx="767">
                  <c:v>1.1052631578947413E-2</c:v>
                </c:pt>
                <c:pt idx="768">
                  <c:v>5.7999999999999829E-2</c:v>
                </c:pt>
                <c:pt idx="769">
                  <c:v>0</c:v>
                </c:pt>
                <c:pt idx="770">
                  <c:v>5.9999999999999908E-2</c:v>
                </c:pt>
                <c:pt idx="771">
                  <c:v>0.12000000000000011</c:v>
                </c:pt>
                <c:pt idx="772">
                  <c:v>9.9999999999999846E-3</c:v>
                </c:pt>
                <c:pt idx="773">
                  <c:v>-4.4482758620689629E-2</c:v>
                </c:pt>
                <c:pt idx="774">
                  <c:v>-1.0000000000000142E-2</c:v>
                </c:pt>
                <c:pt idx="775">
                  <c:v>4.8750000000000071E-2</c:v>
                </c:pt>
                <c:pt idx="776">
                  <c:v>-6.0588235294117505E-2</c:v>
                </c:pt>
                <c:pt idx="777">
                  <c:v>2.2407407407407293E-2</c:v>
                </c:pt>
                <c:pt idx="778">
                  <c:v>0.12333333333333327</c:v>
                </c:pt>
                <c:pt idx="779">
                  <c:v>0</c:v>
                </c:pt>
                <c:pt idx="780">
                  <c:v>-0.29900000000000093</c:v>
                </c:pt>
                <c:pt idx="781">
                  <c:v>0.26000000000000156</c:v>
                </c:pt>
                <c:pt idx="782">
                  <c:v>5.2631578947368418E-2</c:v>
                </c:pt>
                <c:pt idx="783">
                  <c:v>-8.66666666666666E-2</c:v>
                </c:pt>
                <c:pt idx="784">
                  <c:v>0.11459016393442614</c:v>
                </c:pt>
                <c:pt idx="785">
                  <c:v>-0.17769230769230787</c:v>
                </c:pt>
                <c:pt idx="786">
                  <c:v>0</c:v>
                </c:pt>
                <c:pt idx="787">
                  <c:v>9.8947368421052395E-2</c:v>
                </c:pt>
                <c:pt idx="788">
                  <c:v>-0.45</c:v>
                </c:pt>
                <c:pt idx="789">
                  <c:v>-6.5416666666666387E-2</c:v>
                </c:pt>
                <c:pt idx="790">
                  <c:v>6.999999999999984E-2</c:v>
                </c:pt>
                <c:pt idx="791">
                  <c:v>-1.0370370370370412E-2</c:v>
                </c:pt>
                <c:pt idx="792">
                  <c:v>-6.0000000000000053E-2</c:v>
                </c:pt>
                <c:pt idx="793">
                  <c:v>-1.0000000000000101E-2</c:v>
                </c:pt>
                <c:pt idx="794">
                  <c:v>0.12999999999999992</c:v>
                </c:pt>
                <c:pt idx="795">
                  <c:v>-5.2000000000000074E-2</c:v>
                </c:pt>
                <c:pt idx="796">
                  <c:v>2.9999999999999805E-2</c:v>
                </c:pt>
                <c:pt idx="797">
                  <c:v>9.6666666666666581E-2</c:v>
                </c:pt>
                <c:pt idx="798">
                  <c:v>0.1160869565217392</c:v>
                </c:pt>
                <c:pt idx="799">
                  <c:v>2.207547169811324E-2</c:v>
                </c:pt>
                <c:pt idx="800">
                  <c:v>0.19</c:v>
                </c:pt>
                <c:pt idx="801">
                  <c:v>0.13400000000000034</c:v>
                </c:pt>
                <c:pt idx="802">
                  <c:v>9.6666666666666679E-2</c:v>
                </c:pt>
                <c:pt idx="803">
                  <c:v>4.9999999999999822E-2</c:v>
                </c:pt>
                <c:pt idx="804">
                  <c:v>-3.888888888888773E-3</c:v>
                </c:pt>
                <c:pt idx="805">
                  <c:v>-2.0000000000000018E-2</c:v>
                </c:pt>
                <c:pt idx="806">
                  <c:v>-9.3157894736842148E-2</c:v>
                </c:pt>
                <c:pt idx="807">
                  <c:v>0</c:v>
                </c:pt>
                <c:pt idx="808">
                  <c:v>-0.49500000000000027</c:v>
                </c:pt>
                <c:pt idx="809">
                  <c:v>0</c:v>
                </c:pt>
                <c:pt idx="810">
                  <c:v>-5.1250000000000018E-2</c:v>
                </c:pt>
                <c:pt idx="811">
                  <c:v>-2.000000000000008E-2</c:v>
                </c:pt>
                <c:pt idx="812">
                  <c:v>-9.7777777777777866E-2</c:v>
                </c:pt>
                <c:pt idx="813">
                  <c:v>-1.5789473684210378E-2</c:v>
                </c:pt>
                <c:pt idx="814">
                  <c:v>3.34782608695652E-2</c:v>
                </c:pt>
                <c:pt idx="815">
                  <c:v>-2.9999999999999954E-2</c:v>
                </c:pt>
                <c:pt idx="816">
                  <c:v>3.3999999999999808E-2</c:v>
                </c:pt>
                <c:pt idx="817">
                  <c:v>9.9999999999997018E-3</c:v>
                </c:pt>
                <c:pt idx="818">
                  <c:v>5.0000000000000121E-2</c:v>
                </c:pt>
                <c:pt idx="819">
                  <c:v>-0.41999999999999993</c:v>
                </c:pt>
                <c:pt idx="820">
                  <c:v>-6.1428571428571388E-2</c:v>
                </c:pt>
                <c:pt idx="821">
                  <c:v>0.16000000000000014</c:v>
                </c:pt>
                <c:pt idx="822">
                  <c:v>-2.9999999999999954E-2</c:v>
                </c:pt>
                <c:pt idx="823">
                  <c:v>-6.0000000000000143E-2</c:v>
                </c:pt>
                <c:pt idx="824">
                  <c:v>0.44999999999999929</c:v>
                </c:pt>
                <c:pt idx="825">
                  <c:v>-4.9999999999996636E-3</c:v>
                </c:pt>
                <c:pt idx="826">
                  <c:v>4.9615384615384582E-2</c:v>
                </c:pt>
                <c:pt idx="827">
                  <c:v>-2.7619047619047536E-2</c:v>
                </c:pt>
                <c:pt idx="828">
                  <c:v>6.6250000000000142E-2</c:v>
                </c:pt>
                <c:pt idx="829">
                  <c:v>0.64000000000000057</c:v>
                </c:pt>
                <c:pt idx="830">
                  <c:v>6.7500000000000185E-2</c:v>
                </c:pt>
                <c:pt idx="831">
                  <c:v>0.21857142857142872</c:v>
                </c:pt>
                <c:pt idx="832">
                  <c:v>-2.1111111111111254E-2</c:v>
                </c:pt>
                <c:pt idx="833">
                  <c:v>0</c:v>
                </c:pt>
                <c:pt idx="834">
                  <c:v>-5.464285714285718E-2</c:v>
                </c:pt>
                <c:pt idx="835">
                  <c:v>0</c:v>
                </c:pt>
                <c:pt idx="836">
                  <c:v>-0.33999999999999986</c:v>
                </c:pt>
                <c:pt idx="837">
                  <c:v>-2.0000000000000018E-2</c:v>
                </c:pt>
                <c:pt idx="838">
                  <c:v>-4.3142857142857288E-2</c:v>
                </c:pt>
                <c:pt idx="839">
                  <c:v>-2.6857142857142791E-2</c:v>
                </c:pt>
                <c:pt idx="840">
                  <c:v>-4.9999999999999968E-2</c:v>
                </c:pt>
                <c:pt idx="841">
                  <c:v>6.4999999999999947E-2</c:v>
                </c:pt>
                <c:pt idx="842">
                  <c:v>-2.0000000000000122E-2</c:v>
                </c:pt>
                <c:pt idx="843">
                  <c:v>3.0000000000000169E-2</c:v>
                </c:pt>
                <c:pt idx="844">
                  <c:v>-0.99000000000000199</c:v>
                </c:pt>
                <c:pt idx="845">
                  <c:v>-4.2222222222222112E-2</c:v>
                </c:pt>
                <c:pt idx="846">
                  <c:v>7.2727272727272682E-2</c:v>
                </c:pt>
                <c:pt idx="847">
                  <c:v>-7.7000000000000318E-2</c:v>
                </c:pt>
                <c:pt idx="848">
                  <c:v>0.2466666666666697</c:v>
                </c:pt>
                <c:pt idx="849">
                  <c:v>-5.6399999999999867E-2</c:v>
                </c:pt>
                <c:pt idx="850">
                  <c:v>0.24272727272727287</c:v>
                </c:pt>
                <c:pt idx="851">
                  <c:v>-7.0526315789473867E-2</c:v>
                </c:pt>
                <c:pt idx="852">
                  <c:v>-0.42999999999999972</c:v>
                </c:pt>
                <c:pt idx="853">
                  <c:v>2.8199999999999932</c:v>
                </c:pt>
                <c:pt idx="854">
                  <c:v>-5.4999999999999716E-2</c:v>
                </c:pt>
                <c:pt idx="855">
                  <c:v>0</c:v>
                </c:pt>
                <c:pt idx="856">
                  <c:v>6.2068965517241281E-2</c:v>
                </c:pt>
                <c:pt idx="857">
                  <c:v>6.0833333333333371E-2</c:v>
                </c:pt>
                <c:pt idx="858">
                  <c:v>-3.0624999999999902E-2</c:v>
                </c:pt>
                <c:pt idx="859">
                  <c:v>0.41499999999999915</c:v>
                </c:pt>
                <c:pt idx="860">
                  <c:v>7.6000000000000151E-2</c:v>
                </c:pt>
                <c:pt idx="861">
                  <c:v>-0.19999999999999929</c:v>
                </c:pt>
                <c:pt idx="862">
                  <c:v>5.5000000000000188E-2</c:v>
                </c:pt>
                <c:pt idx="863">
                  <c:v>0.11558823529411785</c:v>
                </c:pt>
                <c:pt idx="864">
                  <c:v>-0.17999999999999972</c:v>
                </c:pt>
                <c:pt idx="865">
                  <c:v>-4.1904761904762028E-2</c:v>
                </c:pt>
                <c:pt idx="866">
                  <c:v>3.1343283582089682E-2</c:v>
                </c:pt>
                <c:pt idx="867">
                  <c:v>0.25380952380952371</c:v>
                </c:pt>
                <c:pt idx="868">
                  <c:v>9.0000000000000246E-2</c:v>
                </c:pt>
                <c:pt idx="869">
                  <c:v>-9.1891891891892809E-3</c:v>
                </c:pt>
                <c:pt idx="870">
                  <c:v>3.0697674418604659E-2</c:v>
                </c:pt>
                <c:pt idx="871">
                  <c:v>1.7804878048780583E-2</c:v>
                </c:pt>
                <c:pt idx="872">
                  <c:v>0.14666666666666592</c:v>
                </c:pt>
                <c:pt idx="873">
                  <c:v>-0.36928571428571438</c:v>
                </c:pt>
                <c:pt idx="874">
                  <c:v>-0.39999999999999858</c:v>
                </c:pt>
                <c:pt idx="875">
                  <c:v>-6.3076923076922919E-2</c:v>
                </c:pt>
                <c:pt idx="876">
                  <c:v>-4.999999999999992E-2</c:v>
                </c:pt>
                <c:pt idx="877">
                  <c:v>-0.12217391304347835</c:v>
                </c:pt>
                <c:pt idx="878">
                  <c:v>-0.10500000000000007</c:v>
                </c:pt>
                <c:pt idx="879">
                  <c:v>6.3571428571428612E-2</c:v>
                </c:pt>
                <c:pt idx="880">
                  <c:v>-4.8749999999999925E-2</c:v>
                </c:pt>
                <c:pt idx="881">
                  <c:v>0</c:v>
                </c:pt>
                <c:pt idx="882">
                  <c:v>-6.8333333333333066E-2</c:v>
                </c:pt>
                <c:pt idx="883">
                  <c:v>-0.14172413793103422</c:v>
                </c:pt>
                <c:pt idx="884">
                  <c:v>0.10500000000000043</c:v>
                </c:pt>
                <c:pt idx="885">
                  <c:v>-1.0000000000000231E-2</c:v>
                </c:pt>
                <c:pt idx="886">
                  <c:v>-2.0000000000000018E-2</c:v>
                </c:pt>
                <c:pt idx="887">
                  <c:v>-8.3636363636363634E-2</c:v>
                </c:pt>
                <c:pt idx="888">
                  <c:v>1.000000000000029E-2</c:v>
                </c:pt>
                <c:pt idx="889">
                  <c:v>-7.3636363636363514E-2</c:v>
                </c:pt>
                <c:pt idx="890">
                  <c:v>2.066666666666658E-2</c:v>
                </c:pt>
                <c:pt idx="891">
                  <c:v>-5.6666666666666643E-2</c:v>
                </c:pt>
                <c:pt idx="892">
                  <c:v>0.26250000000000018</c:v>
                </c:pt>
                <c:pt idx="893">
                  <c:v>5.0289855072463543E-2</c:v>
                </c:pt>
                <c:pt idx="894">
                  <c:v>-8.1666666666666402E-2</c:v>
                </c:pt>
                <c:pt idx="895">
                  <c:v>2.0000000000000285E-2</c:v>
                </c:pt>
                <c:pt idx="896">
                  <c:v>9.9999999999999343E-3</c:v>
                </c:pt>
                <c:pt idx="897">
                  <c:v>0</c:v>
                </c:pt>
                <c:pt idx="898">
                  <c:v>2.7727272727272701E-2</c:v>
                </c:pt>
                <c:pt idx="899">
                  <c:v>-0.14545454545454559</c:v>
                </c:pt>
                <c:pt idx="900">
                  <c:v>-9.4285714285714306E-2</c:v>
                </c:pt>
                <c:pt idx="901">
                  <c:v>3.666666666666648E-2</c:v>
                </c:pt>
                <c:pt idx="902">
                  <c:v>-2.8000000000000115E-2</c:v>
                </c:pt>
                <c:pt idx="903">
                  <c:v>5.978723404255324E-2</c:v>
                </c:pt>
                <c:pt idx="904">
                  <c:v>0</c:v>
                </c:pt>
                <c:pt idx="905">
                  <c:v>0.11000000000000032</c:v>
                </c:pt>
                <c:pt idx="906">
                  <c:v>-2.7636363636363823E-2</c:v>
                </c:pt>
                <c:pt idx="907">
                  <c:v>-7.3333333333333542E-2</c:v>
                </c:pt>
                <c:pt idx="908">
                  <c:v>4.6666666666666856E-2</c:v>
                </c:pt>
                <c:pt idx="909">
                  <c:v>2.4444444444444317E-2</c:v>
                </c:pt>
                <c:pt idx="910">
                  <c:v>5.4399999999999976E-2</c:v>
                </c:pt>
                <c:pt idx="911">
                  <c:v>-4.9999999999999822E-2</c:v>
                </c:pt>
                <c:pt idx="912">
                  <c:v>-4.9999999999999822E-2</c:v>
                </c:pt>
                <c:pt idx="913">
                  <c:v>-9.5789473684210161E-2</c:v>
                </c:pt>
                <c:pt idx="914">
                  <c:v>-1.3076923076923208E-2</c:v>
                </c:pt>
                <c:pt idx="915">
                  <c:v>7.5263157894736643E-2</c:v>
                </c:pt>
                <c:pt idx="916">
                  <c:v>-0.14999999999999991</c:v>
                </c:pt>
                <c:pt idx="917">
                  <c:v>0</c:v>
                </c:pt>
                <c:pt idx="918">
                  <c:v>-2.9999999999999954E-2</c:v>
                </c:pt>
                <c:pt idx="919">
                  <c:v>4.4146341463414687E-2</c:v>
                </c:pt>
                <c:pt idx="920">
                  <c:v>9.1666666666666785E-2</c:v>
                </c:pt>
                <c:pt idx="921">
                  <c:v>-2.0000000000000018E-2</c:v>
                </c:pt>
                <c:pt idx="922">
                  <c:v>-0.11333333333333329</c:v>
                </c:pt>
                <c:pt idx="923">
                  <c:v>1.3725490196077094E-3</c:v>
                </c:pt>
                <c:pt idx="924">
                  <c:v>2.000000000000008E-2</c:v>
                </c:pt>
                <c:pt idx="925">
                  <c:v>-3.5000000000000142E-2</c:v>
                </c:pt>
                <c:pt idx="926">
                  <c:v>-0.33749999999999947</c:v>
                </c:pt>
                <c:pt idx="927">
                  <c:v>-6.3571428571428612E-2</c:v>
                </c:pt>
                <c:pt idx="928">
                  <c:v>-4.3488372093023364E-2</c:v>
                </c:pt>
                <c:pt idx="929">
                  <c:v>0</c:v>
                </c:pt>
                <c:pt idx="930">
                  <c:v>-3.6363636363636237E-2</c:v>
                </c:pt>
                <c:pt idx="931">
                  <c:v>9.9999999999999343E-3</c:v>
                </c:pt>
                <c:pt idx="932">
                  <c:v>2.000000000000008E-2</c:v>
                </c:pt>
                <c:pt idx="933">
                  <c:v>-0.10200000000000031</c:v>
                </c:pt>
                <c:pt idx="934">
                  <c:v>4.1428571428571308E-2</c:v>
                </c:pt>
                <c:pt idx="935">
                  <c:v>0.51000000000000512</c:v>
                </c:pt>
                <c:pt idx="936">
                  <c:v>-2.9999999999999846E-2</c:v>
                </c:pt>
                <c:pt idx="937">
                  <c:v>9.9999999999997868E-3</c:v>
                </c:pt>
                <c:pt idx="938">
                  <c:v>-0.13499999999999979</c:v>
                </c:pt>
                <c:pt idx="939">
                  <c:v>0</c:v>
                </c:pt>
                <c:pt idx="940">
                  <c:v>-8.2857142857142616E-2</c:v>
                </c:pt>
                <c:pt idx="941">
                  <c:v>0.21333333333333304</c:v>
                </c:pt>
                <c:pt idx="942">
                  <c:v>0.13599999999999995</c:v>
                </c:pt>
                <c:pt idx="943">
                  <c:v>-5.4117647058823631E-2</c:v>
                </c:pt>
                <c:pt idx="944">
                  <c:v>0</c:v>
                </c:pt>
                <c:pt idx="945">
                  <c:v>7.111111111111118E-2</c:v>
                </c:pt>
                <c:pt idx="946">
                  <c:v>-2.1714285714285859E-2</c:v>
                </c:pt>
                <c:pt idx="947">
                  <c:v>-0.75</c:v>
                </c:pt>
                <c:pt idx="948">
                  <c:v>2.9999999999999954E-2</c:v>
                </c:pt>
                <c:pt idx="949">
                  <c:v>5.0000000000000162E-2</c:v>
                </c:pt>
                <c:pt idx="950">
                  <c:v>6.5714285714285836E-2</c:v>
                </c:pt>
                <c:pt idx="951">
                  <c:v>2.9999999999999773E-2</c:v>
                </c:pt>
                <c:pt idx="952">
                  <c:v>9.5000000000000195E-2</c:v>
                </c:pt>
                <c:pt idx="953">
                  <c:v>0.17999999999999972</c:v>
                </c:pt>
                <c:pt idx="954">
                  <c:v>-4.1538461538461476E-2</c:v>
                </c:pt>
                <c:pt idx="955">
                  <c:v>0</c:v>
                </c:pt>
                <c:pt idx="956">
                  <c:v>8.1219512195121912E-2</c:v>
                </c:pt>
                <c:pt idx="957">
                  <c:v>-0.10063829787234051</c:v>
                </c:pt>
                <c:pt idx="958">
                  <c:v>0</c:v>
                </c:pt>
                <c:pt idx="959">
                  <c:v>0.12333333333333327</c:v>
                </c:pt>
                <c:pt idx="960">
                  <c:v>-5.4000000000000013E-2</c:v>
                </c:pt>
                <c:pt idx="961">
                  <c:v>0.20555555555555596</c:v>
                </c:pt>
                <c:pt idx="962">
                  <c:v>2.9999999999999714E-2</c:v>
                </c:pt>
                <c:pt idx="963">
                  <c:v>6.4516129032258063E-2</c:v>
                </c:pt>
                <c:pt idx="964">
                  <c:v>9.9999999999999048E-3</c:v>
                </c:pt>
                <c:pt idx="965">
                  <c:v>-9.8360655737708648E-4</c:v>
                </c:pt>
                <c:pt idx="966">
                  <c:v>-9.2463768115941966E-2</c:v>
                </c:pt>
                <c:pt idx="967">
                  <c:v>-2.0000000000000018E-2</c:v>
                </c:pt>
                <c:pt idx="968">
                  <c:v>5.7142857142857197E-2</c:v>
                </c:pt>
                <c:pt idx="969">
                  <c:v>8.8227848101265813E-2</c:v>
                </c:pt>
                <c:pt idx="970">
                  <c:v>4.2380952380952408E-2</c:v>
                </c:pt>
                <c:pt idx="971">
                  <c:v>-9.0000000000000108E-2</c:v>
                </c:pt>
                <c:pt idx="972">
                  <c:v>1.3333333333332868E-2</c:v>
                </c:pt>
                <c:pt idx="973">
                  <c:v>-1.0000000000000009E-2</c:v>
                </c:pt>
                <c:pt idx="974">
                  <c:v>3.1060606060606018E-2</c:v>
                </c:pt>
                <c:pt idx="975">
                  <c:v>3.3461538461538362E-2</c:v>
                </c:pt>
                <c:pt idx="976">
                  <c:v>0.71000000000000085</c:v>
                </c:pt>
                <c:pt idx="977">
                  <c:v>0</c:v>
                </c:pt>
                <c:pt idx="978">
                  <c:v>0</c:v>
                </c:pt>
                <c:pt idx="979">
                  <c:v>2.5000000000000033E-2</c:v>
                </c:pt>
                <c:pt idx="980">
                  <c:v>0.40000000000000036</c:v>
                </c:pt>
                <c:pt idx="981">
                  <c:v>-0.19826086956521688</c:v>
                </c:pt>
                <c:pt idx="982">
                  <c:v>-6.0000000000000095E-2</c:v>
                </c:pt>
                <c:pt idx="983">
                  <c:v>9.3333333333333712E-2</c:v>
                </c:pt>
                <c:pt idx="984">
                  <c:v>0</c:v>
                </c:pt>
                <c:pt idx="985">
                  <c:v>0</c:v>
                </c:pt>
                <c:pt idx="986">
                  <c:v>1.7692307692307726E-2</c:v>
                </c:pt>
                <c:pt idx="987">
                  <c:v>-1.4736842105263218E-2</c:v>
                </c:pt>
                <c:pt idx="988">
                  <c:v>3.7346938775510166E-2</c:v>
                </c:pt>
                <c:pt idx="989">
                  <c:v>-1.9411764705882253E-2</c:v>
                </c:pt>
                <c:pt idx="990">
                  <c:v>-1.9999999999999574E-2</c:v>
                </c:pt>
                <c:pt idx="991">
                  <c:v>-9.9999999999999482E-3</c:v>
                </c:pt>
                <c:pt idx="992">
                  <c:v>-1.5932203389830469E-2</c:v>
                </c:pt>
                <c:pt idx="993">
                  <c:v>4.4999999999999929E-2</c:v>
                </c:pt>
                <c:pt idx="994">
                  <c:v>-3.0000000000000426E-2</c:v>
                </c:pt>
                <c:pt idx="995">
                  <c:v>-0.21230769230769214</c:v>
                </c:pt>
                <c:pt idx="996">
                  <c:v>-4.1428571428571308E-2</c:v>
                </c:pt>
                <c:pt idx="997">
                  <c:v>4.9999999999999822E-2</c:v>
                </c:pt>
                <c:pt idx="998">
                  <c:v>1.8260869565217466E-2</c:v>
                </c:pt>
                <c:pt idx="999">
                  <c:v>-7.0000000000000284E-2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06-4652-B2F1-1DD2F726A0AC}"/>
            </c:ext>
          </c:extLst>
        </c:ser>
        <c:ser>
          <c:idx val="1"/>
          <c:order val="1"/>
          <c:tx>
            <c:v>Superior</c:v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Planilha2!$G$2:$G$1001</c:f>
              <c:numCache>
                <c:formatCode>0%</c:formatCode>
                <c:ptCount val="1000"/>
                <c:pt idx="0">
                  <c:v>0.94444444444444442</c:v>
                </c:pt>
                <c:pt idx="1">
                  <c:v>0.66666666666666674</c:v>
                </c:pt>
                <c:pt idx="2">
                  <c:v>0.77215189873417711</c:v>
                </c:pt>
                <c:pt idx="3">
                  <c:v>1.7543859649122862E-2</c:v>
                </c:pt>
                <c:pt idx="4">
                  <c:v>0.52499999999999991</c:v>
                </c:pt>
                <c:pt idx="5">
                  <c:v>0.16071428571428581</c:v>
                </c:pt>
                <c:pt idx="6">
                  <c:v>0.92307692307692313</c:v>
                </c:pt>
                <c:pt idx="7">
                  <c:v>1</c:v>
                </c:pt>
                <c:pt idx="8">
                  <c:v>0.68852459016393452</c:v>
                </c:pt>
                <c:pt idx="9">
                  <c:v>0.5</c:v>
                </c:pt>
                <c:pt idx="10">
                  <c:v>0.25555555555555554</c:v>
                </c:pt>
                <c:pt idx="11">
                  <c:v>0.21875</c:v>
                </c:pt>
                <c:pt idx="12">
                  <c:v>0.27868852459016402</c:v>
                </c:pt>
                <c:pt idx="13">
                  <c:v>0.40625</c:v>
                </c:pt>
                <c:pt idx="14">
                  <c:v>0.73972602739726034</c:v>
                </c:pt>
                <c:pt idx="15">
                  <c:v>0.2989690721649485</c:v>
                </c:pt>
                <c:pt idx="16">
                  <c:v>0.23655913978494625</c:v>
                </c:pt>
                <c:pt idx="17">
                  <c:v>0.66666666666666674</c:v>
                </c:pt>
                <c:pt idx="18">
                  <c:v>0.27868852459016402</c:v>
                </c:pt>
                <c:pt idx="19">
                  <c:v>4.3478260869565188E-2</c:v>
                </c:pt>
                <c:pt idx="20">
                  <c:v>0.37662337662337664</c:v>
                </c:pt>
                <c:pt idx="21">
                  <c:v>0.30208333333333326</c:v>
                </c:pt>
                <c:pt idx="22">
                  <c:v>9.6774193548387011E-2</c:v>
                </c:pt>
                <c:pt idx="23">
                  <c:v>0.14634146341463405</c:v>
                </c:pt>
                <c:pt idx="24">
                  <c:v>0</c:v>
                </c:pt>
                <c:pt idx="25">
                  <c:v>0.45360824742268036</c:v>
                </c:pt>
                <c:pt idx="26">
                  <c:v>0.54545454545454541</c:v>
                </c:pt>
                <c:pt idx="27">
                  <c:v>0.89583333333333326</c:v>
                </c:pt>
                <c:pt idx="28">
                  <c:v>0.93103448275862077</c:v>
                </c:pt>
                <c:pt idx="29">
                  <c:v>1</c:v>
                </c:pt>
                <c:pt idx="30">
                  <c:v>0.41666666666666674</c:v>
                </c:pt>
                <c:pt idx="31">
                  <c:v>0.46341463414634143</c:v>
                </c:pt>
                <c:pt idx="32">
                  <c:v>0.52631578947368429</c:v>
                </c:pt>
                <c:pt idx="33">
                  <c:v>0.9042553191489362</c:v>
                </c:pt>
                <c:pt idx="34">
                  <c:v>0.10000000000000009</c:v>
                </c:pt>
                <c:pt idx="35">
                  <c:v>0.53333333333333344</c:v>
                </c:pt>
                <c:pt idx="36">
                  <c:v>0.21052631578947367</c:v>
                </c:pt>
                <c:pt idx="37">
                  <c:v>0.60606060606060597</c:v>
                </c:pt>
                <c:pt idx="38">
                  <c:v>0.27142857142857135</c:v>
                </c:pt>
                <c:pt idx="39">
                  <c:v>0.60000000000000009</c:v>
                </c:pt>
                <c:pt idx="40">
                  <c:v>0.16666666666666674</c:v>
                </c:pt>
                <c:pt idx="41">
                  <c:v>0.16666666666666674</c:v>
                </c:pt>
                <c:pt idx="42">
                  <c:v>1</c:v>
                </c:pt>
                <c:pt idx="43">
                  <c:v>0.22222222222222232</c:v>
                </c:pt>
                <c:pt idx="44">
                  <c:v>0.140625</c:v>
                </c:pt>
                <c:pt idx="45">
                  <c:v>0.61111111111111116</c:v>
                </c:pt>
                <c:pt idx="46">
                  <c:v>0.51428571428571423</c:v>
                </c:pt>
                <c:pt idx="47">
                  <c:v>5.0847457627118731E-2</c:v>
                </c:pt>
                <c:pt idx="48">
                  <c:v>0.48</c:v>
                </c:pt>
                <c:pt idx="49">
                  <c:v>0.91666666666666674</c:v>
                </c:pt>
                <c:pt idx="50">
                  <c:v>0.77777777777777768</c:v>
                </c:pt>
                <c:pt idx="51">
                  <c:v>0.63157894736842102</c:v>
                </c:pt>
                <c:pt idx="52">
                  <c:v>0.50574712643678166</c:v>
                </c:pt>
                <c:pt idx="53">
                  <c:v>0.10126582278481022</c:v>
                </c:pt>
                <c:pt idx="54">
                  <c:v>0.16438356164383561</c:v>
                </c:pt>
                <c:pt idx="55">
                  <c:v>0.12903225806451624</c:v>
                </c:pt>
                <c:pt idx="56">
                  <c:v>0.90909090909090917</c:v>
                </c:pt>
                <c:pt idx="57">
                  <c:v>0.33333333333333326</c:v>
                </c:pt>
                <c:pt idx="58">
                  <c:v>0.91489361702127669</c:v>
                </c:pt>
                <c:pt idx="59">
                  <c:v>0.86440677966101687</c:v>
                </c:pt>
                <c:pt idx="60">
                  <c:v>0.22388059701492535</c:v>
                </c:pt>
                <c:pt idx="61">
                  <c:v>0.60606060606060597</c:v>
                </c:pt>
                <c:pt idx="62">
                  <c:v>0.60000000000000009</c:v>
                </c:pt>
                <c:pt idx="63">
                  <c:v>0.49</c:v>
                </c:pt>
                <c:pt idx="64">
                  <c:v>0.27777777777777768</c:v>
                </c:pt>
                <c:pt idx="65">
                  <c:v>0.15254237288135597</c:v>
                </c:pt>
                <c:pt idx="66">
                  <c:v>0.73214285714285721</c:v>
                </c:pt>
                <c:pt idx="67">
                  <c:v>5.555555555555558E-2</c:v>
                </c:pt>
                <c:pt idx="68">
                  <c:v>0.8666666666666667</c:v>
                </c:pt>
                <c:pt idx="69">
                  <c:v>8.5365853658536661E-2</c:v>
                </c:pt>
                <c:pt idx="70">
                  <c:v>0.71428571428571419</c:v>
                </c:pt>
                <c:pt idx="71">
                  <c:v>0.80412371134020622</c:v>
                </c:pt>
                <c:pt idx="72">
                  <c:v>0.1132075471698113</c:v>
                </c:pt>
                <c:pt idx="73">
                  <c:v>0.125</c:v>
                </c:pt>
                <c:pt idx="74">
                  <c:v>0</c:v>
                </c:pt>
                <c:pt idx="75">
                  <c:v>0.65789473684210531</c:v>
                </c:pt>
                <c:pt idx="76">
                  <c:v>0.72727272727272729</c:v>
                </c:pt>
                <c:pt idx="77">
                  <c:v>0.97222222222222232</c:v>
                </c:pt>
                <c:pt idx="78">
                  <c:v>0.57692307692307687</c:v>
                </c:pt>
                <c:pt idx="79">
                  <c:v>0.9263157894736842</c:v>
                </c:pt>
                <c:pt idx="80">
                  <c:v>0.75</c:v>
                </c:pt>
                <c:pt idx="81">
                  <c:v>0.7931034482758621</c:v>
                </c:pt>
                <c:pt idx="82">
                  <c:v>0.42500000000000004</c:v>
                </c:pt>
                <c:pt idx="83">
                  <c:v>0.53947368421052633</c:v>
                </c:pt>
                <c:pt idx="84">
                  <c:v>0.78409090909090917</c:v>
                </c:pt>
                <c:pt idx="85">
                  <c:v>0.76470588235294112</c:v>
                </c:pt>
                <c:pt idx="86">
                  <c:v>0.73684210526315796</c:v>
                </c:pt>
                <c:pt idx="87">
                  <c:v>0.39130434782608692</c:v>
                </c:pt>
                <c:pt idx="88">
                  <c:v>2.1739130434782705E-2</c:v>
                </c:pt>
                <c:pt idx="89">
                  <c:v>0.48780487804878048</c:v>
                </c:pt>
                <c:pt idx="90">
                  <c:v>0.19230769230769229</c:v>
                </c:pt>
                <c:pt idx="91">
                  <c:v>0.98989898989898983</c:v>
                </c:pt>
                <c:pt idx="92">
                  <c:v>0.60000000000000009</c:v>
                </c:pt>
                <c:pt idx="93">
                  <c:v>0.88732394366197176</c:v>
                </c:pt>
                <c:pt idx="94">
                  <c:v>0.56140350877192979</c:v>
                </c:pt>
                <c:pt idx="95">
                  <c:v>0.93055555555555558</c:v>
                </c:pt>
                <c:pt idx="96">
                  <c:v>0.80459770114942519</c:v>
                </c:pt>
                <c:pt idx="97">
                  <c:v>0.5</c:v>
                </c:pt>
                <c:pt idx="98">
                  <c:v>0.95744680851063824</c:v>
                </c:pt>
                <c:pt idx="99">
                  <c:v>0.66666666666666674</c:v>
                </c:pt>
                <c:pt idx="100">
                  <c:v>0.64893617021276606</c:v>
                </c:pt>
                <c:pt idx="101">
                  <c:v>0.67391304347826098</c:v>
                </c:pt>
                <c:pt idx="102">
                  <c:v>0</c:v>
                </c:pt>
                <c:pt idx="103">
                  <c:v>0.14942528735632177</c:v>
                </c:pt>
                <c:pt idx="104">
                  <c:v>0.77333333333333343</c:v>
                </c:pt>
                <c:pt idx="105">
                  <c:v>0</c:v>
                </c:pt>
                <c:pt idx="106">
                  <c:v>0.7078651685393258</c:v>
                </c:pt>
                <c:pt idx="107">
                  <c:v>0.61224489795918369</c:v>
                </c:pt>
                <c:pt idx="108">
                  <c:v>0.4042553191489362</c:v>
                </c:pt>
                <c:pt idx="109">
                  <c:v>0.66666666666666674</c:v>
                </c:pt>
                <c:pt idx="110">
                  <c:v>0.734375</c:v>
                </c:pt>
                <c:pt idx="111">
                  <c:v>0.69620253164556956</c:v>
                </c:pt>
                <c:pt idx="112">
                  <c:v>0.66666666666666674</c:v>
                </c:pt>
                <c:pt idx="113">
                  <c:v>0.60000000000000009</c:v>
                </c:pt>
                <c:pt idx="114">
                  <c:v>5.0505050505050608E-2</c:v>
                </c:pt>
                <c:pt idx="115">
                  <c:v>0.68354430379746844</c:v>
                </c:pt>
                <c:pt idx="116">
                  <c:v>0.97468354430379756</c:v>
                </c:pt>
                <c:pt idx="117">
                  <c:v>0.52499999999999991</c:v>
                </c:pt>
                <c:pt idx="118">
                  <c:v>0.39999999999999991</c:v>
                </c:pt>
                <c:pt idx="119">
                  <c:v>0.84615384615384626</c:v>
                </c:pt>
                <c:pt idx="120">
                  <c:v>0.80555555555555558</c:v>
                </c:pt>
                <c:pt idx="121">
                  <c:v>0.78125</c:v>
                </c:pt>
                <c:pt idx="122">
                  <c:v>0.80952380952380953</c:v>
                </c:pt>
                <c:pt idx="123">
                  <c:v>0.89473684210526305</c:v>
                </c:pt>
                <c:pt idx="124">
                  <c:v>0.38461538461538458</c:v>
                </c:pt>
                <c:pt idx="125">
                  <c:v>0.52702702702702697</c:v>
                </c:pt>
                <c:pt idx="126">
                  <c:v>0</c:v>
                </c:pt>
                <c:pt idx="127">
                  <c:v>0.19512195121951215</c:v>
                </c:pt>
                <c:pt idx="128">
                  <c:v>0.51578947368421058</c:v>
                </c:pt>
                <c:pt idx="129">
                  <c:v>0.240506329113924</c:v>
                </c:pt>
                <c:pt idx="130">
                  <c:v>0</c:v>
                </c:pt>
                <c:pt idx="131">
                  <c:v>0.83333333333333326</c:v>
                </c:pt>
                <c:pt idx="132">
                  <c:v>0.85714285714285721</c:v>
                </c:pt>
                <c:pt idx="133">
                  <c:v>0.65217391304347827</c:v>
                </c:pt>
                <c:pt idx="134">
                  <c:v>0.64864864864864868</c:v>
                </c:pt>
                <c:pt idx="135">
                  <c:v>0.98076923076923084</c:v>
                </c:pt>
                <c:pt idx="136">
                  <c:v>7.4074074074074181E-2</c:v>
                </c:pt>
                <c:pt idx="137">
                  <c:v>0.26190476190476186</c:v>
                </c:pt>
                <c:pt idx="138">
                  <c:v>0.56000000000000005</c:v>
                </c:pt>
                <c:pt idx="139">
                  <c:v>0</c:v>
                </c:pt>
                <c:pt idx="140">
                  <c:v>0.65573770491803285</c:v>
                </c:pt>
                <c:pt idx="141">
                  <c:v>0.70270270270270263</c:v>
                </c:pt>
                <c:pt idx="142">
                  <c:v>0.66666666666666674</c:v>
                </c:pt>
                <c:pt idx="143">
                  <c:v>0.69230769230769229</c:v>
                </c:pt>
                <c:pt idx="144">
                  <c:v>0.72222222222222232</c:v>
                </c:pt>
                <c:pt idx="145">
                  <c:v>0.90277777777777768</c:v>
                </c:pt>
                <c:pt idx="146">
                  <c:v>0.10000000000000009</c:v>
                </c:pt>
                <c:pt idx="147">
                  <c:v>1</c:v>
                </c:pt>
                <c:pt idx="148">
                  <c:v>2.8169014084507005E-2</c:v>
                </c:pt>
                <c:pt idx="149">
                  <c:v>0.29545454545454541</c:v>
                </c:pt>
                <c:pt idx="150">
                  <c:v>0.4285714285714286</c:v>
                </c:pt>
                <c:pt idx="151">
                  <c:v>0.33333333333333326</c:v>
                </c:pt>
                <c:pt idx="152">
                  <c:v>1</c:v>
                </c:pt>
                <c:pt idx="153">
                  <c:v>0.71014492753623193</c:v>
                </c:pt>
                <c:pt idx="154">
                  <c:v>0.16216216216216206</c:v>
                </c:pt>
                <c:pt idx="155">
                  <c:v>0.36250000000000004</c:v>
                </c:pt>
                <c:pt idx="156">
                  <c:v>0.38461538461538458</c:v>
                </c:pt>
                <c:pt idx="157">
                  <c:v>0</c:v>
                </c:pt>
                <c:pt idx="158">
                  <c:v>3.076923076923066E-2</c:v>
                </c:pt>
                <c:pt idx="159">
                  <c:v>0.25</c:v>
                </c:pt>
                <c:pt idx="160">
                  <c:v>0.25</c:v>
                </c:pt>
                <c:pt idx="161">
                  <c:v>4.1095890410958846E-2</c:v>
                </c:pt>
                <c:pt idx="162">
                  <c:v>0.22222222222222232</c:v>
                </c:pt>
                <c:pt idx="163">
                  <c:v>0.87179487179487181</c:v>
                </c:pt>
                <c:pt idx="164">
                  <c:v>0.67088607594936711</c:v>
                </c:pt>
                <c:pt idx="165">
                  <c:v>0.74193548387096775</c:v>
                </c:pt>
                <c:pt idx="166">
                  <c:v>3.2258064516129004E-2</c:v>
                </c:pt>
                <c:pt idx="167">
                  <c:v>0.39999999999999991</c:v>
                </c:pt>
                <c:pt idx="168">
                  <c:v>0.28571428571428581</c:v>
                </c:pt>
                <c:pt idx="169">
                  <c:v>0.22222222222222232</c:v>
                </c:pt>
                <c:pt idx="170">
                  <c:v>0.98076923076923084</c:v>
                </c:pt>
                <c:pt idx="171">
                  <c:v>0.6875</c:v>
                </c:pt>
                <c:pt idx="172">
                  <c:v>0.87234042553191493</c:v>
                </c:pt>
                <c:pt idx="173">
                  <c:v>0.63636363636363646</c:v>
                </c:pt>
                <c:pt idx="174">
                  <c:v>0.41666666666666674</c:v>
                </c:pt>
                <c:pt idx="175">
                  <c:v>0.33000000000000007</c:v>
                </c:pt>
                <c:pt idx="176">
                  <c:v>0.77777777777777768</c:v>
                </c:pt>
                <c:pt idx="177">
                  <c:v>0.23170731707317072</c:v>
                </c:pt>
                <c:pt idx="178">
                  <c:v>0.77464788732394374</c:v>
                </c:pt>
                <c:pt idx="179">
                  <c:v>0.83333333333333326</c:v>
                </c:pt>
                <c:pt idx="180">
                  <c:v>0.125</c:v>
                </c:pt>
                <c:pt idx="181">
                  <c:v>0</c:v>
                </c:pt>
                <c:pt idx="182">
                  <c:v>0.35087719298245612</c:v>
                </c:pt>
                <c:pt idx="183">
                  <c:v>0.61538461538461542</c:v>
                </c:pt>
                <c:pt idx="184">
                  <c:v>0.60714285714285721</c:v>
                </c:pt>
                <c:pt idx="185">
                  <c:v>0.84615384615384626</c:v>
                </c:pt>
                <c:pt idx="186">
                  <c:v>0</c:v>
                </c:pt>
                <c:pt idx="187">
                  <c:v>0.16326530612244894</c:v>
                </c:pt>
                <c:pt idx="188">
                  <c:v>0.25714285714285712</c:v>
                </c:pt>
                <c:pt idx="189">
                  <c:v>0.22352941176470598</c:v>
                </c:pt>
                <c:pt idx="190">
                  <c:v>0.47619047619047628</c:v>
                </c:pt>
                <c:pt idx="191">
                  <c:v>0.54166666666666674</c:v>
                </c:pt>
                <c:pt idx="192">
                  <c:v>0.40909090909090917</c:v>
                </c:pt>
                <c:pt idx="193">
                  <c:v>0.23529411764705888</c:v>
                </c:pt>
                <c:pt idx="194">
                  <c:v>0.16666666666666674</c:v>
                </c:pt>
                <c:pt idx="195">
                  <c:v>2.3809523809523725E-2</c:v>
                </c:pt>
                <c:pt idx="196">
                  <c:v>0.31578947368421062</c:v>
                </c:pt>
                <c:pt idx="197">
                  <c:v>0.17808219178082196</c:v>
                </c:pt>
                <c:pt idx="198">
                  <c:v>0.65333333333333332</c:v>
                </c:pt>
                <c:pt idx="199">
                  <c:v>0.96721311475409832</c:v>
                </c:pt>
                <c:pt idx="200">
                  <c:v>3.3898305084745672E-2</c:v>
                </c:pt>
                <c:pt idx="201">
                  <c:v>0.50724637681159424</c:v>
                </c:pt>
                <c:pt idx="202">
                  <c:v>0.82352941176470584</c:v>
                </c:pt>
                <c:pt idx="203">
                  <c:v>0.73684210526315796</c:v>
                </c:pt>
                <c:pt idx="204">
                  <c:v>0.81318681318681318</c:v>
                </c:pt>
                <c:pt idx="205">
                  <c:v>0.39130434782608692</c:v>
                </c:pt>
                <c:pt idx="206">
                  <c:v>0.28260869565217384</c:v>
                </c:pt>
                <c:pt idx="207">
                  <c:v>0.5</c:v>
                </c:pt>
                <c:pt idx="208">
                  <c:v>0.60606060606060597</c:v>
                </c:pt>
                <c:pt idx="209">
                  <c:v>0.35714285714285721</c:v>
                </c:pt>
                <c:pt idx="210">
                  <c:v>0.26</c:v>
                </c:pt>
                <c:pt idx="211">
                  <c:v>0.5</c:v>
                </c:pt>
                <c:pt idx="212">
                  <c:v>0.68333333333333335</c:v>
                </c:pt>
                <c:pt idx="213">
                  <c:v>0.32000000000000006</c:v>
                </c:pt>
                <c:pt idx="214">
                  <c:v>0.57317073170731714</c:v>
                </c:pt>
                <c:pt idx="215">
                  <c:v>0.94736842105263164</c:v>
                </c:pt>
                <c:pt idx="216">
                  <c:v>0.88888888888888884</c:v>
                </c:pt>
                <c:pt idx="217">
                  <c:v>0.81111111111111112</c:v>
                </c:pt>
                <c:pt idx="218">
                  <c:v>0.64835164835164827</c:v>
                </c:pt>
                <c:pt idx="219">
                  <c:v>0.44444444444444442</c:v>
                </c:pt>
                <c:pt idx="220">
                  <c:v>0.33898305084745761</c:v>
                </c:pt>
                <c:pt idx="221">
                  <c:v>7.5268817204301008E-2</c:v>
                </c:pt>
                <c:pt idx="222">
                  <c:v>1</c:v>
                </c:pt>
                <c:pt idx="223">
                  <c:v>0.54545454545454541</c:v>
                </c:pt>
                <c:pt idx="224">
                  <c:v>2.3809523809523725E-2</c:v>
                </c:pt>
                <c:pt idx="225">
                  <c:v>0.75</c:v>
                </c:pt>
                <c:pt idx="226">
                  <c:v>0.17045454545454541</c:v>
                </c:pt>
                <c:pt idx="227">
                  <c:v>0.90322580645161299</c:v>
                </c:pt>
                <c:pt idx="228">
                  <c:v>1.0101010101010166E-2</c:v>
                </c:pt>
                <c:pt idx="229">
                  <c:v>0.35714285714285721</c:v>
                </c:pt>
                <c:pt idx="230">
                  <c:v>0.63461538461538458</c:v>
                </c:pt>
                <c:pt idx="231">
                  <c:v>0.94915254237288127</c:v>
                </c:pt>
                <c:pt idx="232">
                  <c:v>0.61224489795918369</c:v>
                </c:pt>
                <c:pt idx="233">
                  <c:v>1</c:v>
                </c:pt>
                <c:pt idx="234">
                  <c:v>0.85245901639344268</c:v>
                </c:pt>
                <c:pt idx="235">
                  <c:v>0.39189189189189189</c:v>
                </c:pt>
                <c:pt idx="236">
                  <c:v>0.26086956521739135</c:v>
                </c:pt>
                <c:pt idx="237">
                  <c:v>0.5</c:v>
                </c:pt>
                <c:pt idx="238">
                  <c:v>0.48529411764705888</c:v>
                </c:pt>
                <c:pt idx="239">
                  <c:v>0.24242424242424243</c:v>
                </c:pt>
                <c:pt idx="240">
                  <c:v>2.6666666666666616E-2</c:v>
                </c:pt>
                <c:pt idx="241">
                  <c:v>0.69318181818181812</c:v>
                </c:pt>
                <c:pt idx="242">
                  <c:v>0.90789473684210531</c:v>
                </c:pt>
                <c:pt idx="243">
                  <c:v>0.28000000000000003</c:v>
                </c:pt>
                <c:pt idx="244">
                  <c:v>0.8</c:v>
                </c:pt>
                <c:pt idx="245">
                  <c:v>0.375</c:v>
                </c:pt>
                <c:pt idx="246">
                  <c:v>0.82608695652173902</c:v>
                </c:pt>
                <c:pt idx="247">
                  <c:v>0.93333333333333335</c:v>
                </c:pt>
                <c:pt idx="248">
                  <c:v>0.71641791044776126</c:v>
                </c:pt>
                <c:pt idx="249">
                  <c:v>0</c:v>
                </c:pt>
                <c:pt idx="250">
                  <c:v>0.60000000000000009</c:v>
                </c:pt>
                <c:pt idx="251">
                  <c:v>0.60000000000000009</c:v>
                </c:pt>
                <c:pt idx="252">
                  <c:v>0.50505050505050497</c:v>
                </c:pt>
                <c:pt idx="253">
                  <c:v>0.33333333333333326</c:v>
                </c:pt>
                <c:pt idx="254">
                  <c:v>0.859375</c:v>
                </c:pt>
                <c:pt idx="255">
                  <c:v>0.52380952380952372</c:v>
                </c:pt>
                <c:pt idx="256">
                  <c:v>0.36363636363636354</c:v>
                </c:pt>
                <c:pt idx="257">
                  <c:v>0.94736842105263164</c:v>
                </c:pt>
                <c:pt idx="258">
                  <c:v>1</c:v>
                </c:pt>
                <c:pt idx="259">
                  <c:v>0.56338028169014076</c:v>
                </c:pt>
                <c:pt idx="260">
                  <c:v>0.75</c:v>
                </c:pt>
                <c:pt idx="261">
                  <c:v>0.34408602150537626</c:v>
                </c:pt>
                <c:pt idx="262">
                  <c:v>0.35000000000000009</c:v>
                </c:pt>
                <c:pt idx="263">
                  <c:v>0.36559139784946226</c:v>
                </c:pt>
                <c:pt idx="264">
                  <c:v>0.70833333333333326</c:v>
                </c:pt>
                <c:pt idx="265">
                  <c:v>6.3829787234042534E-2</c:v>
                </c:pt>
                <c:pt idx="266">
                  <c:v>0.19444444444444442</c:v>
                </c:pt>
                <c:pt idx="267">
                  <c:v>4.8387096774193505E-2</c:v>
                </c:pt>
                <c:pt idx="268">
                  <c:v>0.203125</c:v>
                </c:pt>
                <c:pt idx="269">
                  <c:v>8.3333333333333259E-2</c:v>
                </c:pt>
                <c:pt idx="270">
                  <c:v>0.5185185185185186</c:v>
                </c:pt>
                <c:pt idx="271">
                  <c:v>1.8867924528301883E-2</c:v>
                </c:pt>
                <c:pt idx="272">
                  <c:v>0</c:v>
                </c:pt>
                <c:pt idx="273">
                  <c:v>0.84482758620689657</c:v>
                </c:pt>
                <c:pt idx="274">
                  <c:v>0.52941176470588225</c:v>
                </c:pt>
                <c:pt idx="275">
                  <c:v>0.36842105263157898</c:v>
                </c:pt>
                <c:pt idx="276">
                  <c:v>0.5</c:v>
                </c:pt>
                <c:pt idx="277">
                  <c:v>0.48837209302325579</c:v>
                </c:pt>
                <c:pt idx="278">
                  <c:v>0</c:v>
                </c:pt>
                <c:pt idx="279">
                  <c:v>0.33000000000000007</c:v>
                </c:pt>
                <c:pt idx="280">
                  <c:v>0.6063829787234043</c:v>
                </c:pt>
                <c:pt idx="281">
                  <c:v>0.1325301204819278</c:v>
                </c:pt>
                <c:pt idx="282">
                  <c:v>0.95454545454545459</c:v>
                </c:pt>
                <c:pt idx="283">
                  <c:v>0.30000000000000004</c:v>
                </c:pt>
                <c:pt idx="284">
                  <c:v>0.55102040816326525</c:v>
                </c:pt>
                <c:pt idx="285">
                  <c:v>0.7592592592592593</c:v>
                </c:pt>
                <c:pt idx="286">
                  <c:v>0.94736842105263164</c:v>
                </c:pt>
                <c:pt idx="287">
                  <c:v>0.20833333333333326</c:v>
                </c:pt>
                <c:pt idx="288">
                  <c:v>0.91999999999999993</c:v>
                </c:pt>
                <c:pt idx="289">
                  <c:v>0.19999999999999996</c:v>
                </c:pt>
                <c:pt idx="290">
                  <c:v>0.34042553191489366</c:v>
                </c:pt>
                <c:pt idx="291">
                  <c:v>0.2432432432432432</c:v>
                </c:pt>
                <c:pt idx="292">
                  <c:v>0.94444444444444442</c:v>
                </c:pt>
                <c:pt idx="293">
                  <c:v>0.83870967741935476</c:v>
                </c:pt>
                <c:pt idx="294">
                  <c:v>0.21875</c:v>
                </c:pt>
                <c:pt idx="295">
                  <c:v>1</c:v>
                </c:pt>
                <c:pt idx="296">
                  <c:v>5.4347826086956541E-2</c:v>
                </c:pt>
                <c:pt idx="297">
                  <c:v>0</c:v>
                </c:pt>
                <c:pt idx="298">
                  <c:v>1</c:v>
                </c:pt>
                <c:pt idx="299">
                  <c:v>7.1428571428571397E-2</c:v>
                </c:pt>
                <c:pt idx="300">
                  <c:v>0.94202898550724634</c:v>
                </c:pt>
                <c:pt idx="301">
                  <c:v>0</c:v>
                </c:pt>
                <c:pt idx="302">
                  <c:v>0.71428571428571419</c:v>
                </c:pt>
                <c:pt idx="303">
                  <c:v>0.17500000000000004</c:v>
                </c:pt>
                <c:pt idx="304">
                  <c:v>0.18518518518518512</c:v>
                </c:pt>
                <c:pt idx="305">
                  <c:v>0.21999999999999997</c:v>
                </c:pt>
                <c:pt idx="306">
                  <c:v>0.85714285714285721</c:v>
                </c:pt>
                <c:pt idx="307">
                  <c:v>0.6914893617021276</c:v>
                </c:pt>
                <c:pt idx="308">
                  <c:v>0.97560975609756095</c:v>
                </c:pt>
                <c:pt idx="309">
                  <c:v>0.54430379746835444</c:v>
                </c:pt>
                <c:pt idx="310">
                  <c:v>0.72413793103448265</c:v>
                </c:pt>
                <c:pt idx="311">
                  <c:v>0.81818181818181812</c:v>
                </c:pt>
                <c:pt idx="312">
                  <c:v>0.27868852459016402</c:v>
                </c:pt>
                <c:pt idx="313">
                  <c:v>0.26923076923076916</c:v>
                </c:pt>
                <c:pt idx="314">
                  <c:v>9.5238095238095344E-2</c:v>
                </c:pt>
                <c:pt idx="315">
                  <c:v>0.65384615384615374</c:v>
                </c:pt>
                <c:pt idx="316">
                  <c:v>0.13043478260869557</c:v>
                </c:pt>
                <c:pt idx="317">
                  <c:v>0.30769230769230771</c:v>
                </c:pt>
                <c:pt idx="318">
                  <c:v>0.30508474576271194</c:v>
                </c:pt>
                <c:pt idx="319">
                  <c:v>0.22580645161290325</c:v>
                </c:pt>
                <c:pt idx="320">
                  <c:v>0.80701754385964919</c:v>
                </c:pt>
                <c:pt idx="321">
                  <c:v>5.7142857142857162E-2</c:v>
                </c:pt>
                <c:pt idx="322">
                  <c:v>9.0909090909090828E-2</c:v>
                </c:pt>
                <c:pt idx="323">
                  <c:v>0.89189189189189189</c:v>
                </c:pt>
                <c:pt idx="324">
                  <c:v>0.43283582089552231</c:v>
                </c:pt>
                <c:pt idx="325">
                  <c:v>0.67999999999999994</c:v>
                </c:pt>
                <c:pt idx="326">
                  <c:v>0.54098360655737698</c:v>
                </c:pt>
                <c:pt idx="327">
                  <c:v>0</c:v>
                </c:pt>
                <c:pt idx="328">
                  <c:v>0.45744680851063824</c:v>
                </c:pt>
                <c:pt idx="329">
                  <c:v>0.32000000000000006</c:v>
                </c:pt>
                <c:pt idx="330">
                  <c:v>0.38947368421052642</c:v>
                </c:pt>
                <c:pt idx="331">
                  <c:v>0.19999999999999996</c:v>
                </c:pt>
                <c:pt idx="332">
                  <c:v>0.19444444444444442</c:v>
                </c:pt>
                <c:pt idx="333">
                  <c:v>0.20512820512820507</c:v>
                </c:pt>
                <c:pt idx="334">
                  <c:v>0.625</c:v>
                </c:pt>
                <c:pt idx="335">
                  <c:v>0.66233766233766245</c:v>
                </c:pt>
                <c:pt idx="336">
                  <c:v>0.75342465753424648</c:v>
                </c:pt>
                <c:pt idx="337">
                  <c:v>9.6153846153846256E-2</c:v>
                </c:pt>
                <c:pt idx="338">
                  <c:v>0.11111111111111116</c:v>
                </c:pt>
                <c:pt idx="339">
                  <c:v>0.30000000000000004</c:v>
                </c:pt>
                <c:pt idx="340">
                  <c:v>0.44067796610169485</c:v>
                </c:pt>
                <c:pt idx="341">
                  <c:v>0.88749999999999996</c:v>
                </c:pt>
                <c:pt idx="342">
                  <c:v>0.58823529411764697</c:v>
                </c:pt>
                <c:pt idx="343">
                  <c:v>0.60000000000000009</c:v>
                </c:pt>
                <c:pt idx="344">
                  <c:v>0.86486486486486491</c:v>
                </c:pt>
                <c:pt idx="345">
                  <c:v>0.44047619047619047</c:v>
                </c:pt>
                <c:pt idx="346">
                  <c:v>0.93650793650793651</c:v>
                </c:pt>
                <c:pt idx="347">
                  <c:v>0.7068965517241379</c:v>
                </c:pt>
                <c:pt idx="348">
                  <c:v>0.23880597014925375</c:v>
                </c:pt>
                <c:pt idx="349">
                  <c:v>0</c:v>
                </c:pt>
                <c:pt idx="350">
                  <c:v>0.12903225806451624</c:v>
                </c:pt>
                <c:pt idx="351">
                  <c:v>0</c:v>
                </c:pt>
                <c:pt idx="352">
                  <c:v>0.27272727272727271</c:v>
                </c:pt>
                <c:pt idx="353">
                  <c:v>0.7</c:v>
                </c:pt>
                <c:pt idx="354">
                  <c:v>0.91304347826086962</c:v>
                </c:pt>
                <c:pt idx="355">
                  <c:v>0.35483870967741926</c:v>
                </c:pt>
                <c:pt idx="356">
                  <c:v>0.92708333333333326</c:v>
                </c:pt>
                <c:pt idx="357">
                  <c:v>0.61538461538461542</c:v>
                </c:pt>
                <c:pt idx="358">
                  <c:v>0.5</c:v>
                </c:pt>
                <c:pt idx="359">
                  <c:v>0.87999999999999989</c:v>
                </c:pt>
                <c:pt idx="360">
                  <c:v>0.6875</c:v>
                </c:pt>
                <c:pt idx="361">
                  <c:v>0.76923076923076916</c:v>
                </c:pt>
                <c:pt idx="362">
                  <c:v>0.22727272727272729</c:v>
                </c:pt>
                <c:pt idx="363">
                  <c:v>0.17543859649122817</c:v>
                </c:pt>
                <c:pt idx="364">
                  <c:v>0.17441860465116288</c:v>
                </c:pt>
                <c:pt idx="365">
                  <c:v>0.3125</c:v>
                </c:pt>
                <c:pt idx="366">
                  <c:v>0.16949152542372881</c:v>
                </c:pt>
                <c:pt idx="367">
                  <c:v>0.60416666666666674</c:v>
                </c:pt>
                <c:pt idx="368">
                  <c:v>0.28571428571428581</c:v>
                </c:pt>
                <c:pt idx="369">
                  <c:v>0.97959183673469385</c:v>
                </c:pt>
                <c:pt idx="370">
                  <c:v>0.10666666666666669</c:v>
                </c:pt>
                <c:pt idx="371">
                  <c:v>0.86301369863013688</c:v>
                </c:pt>
                <c:pt idx="372">
                  <c:v>0.28260869565217384</c:v>
                </c:pt>
                <c:pt idx="373">
                  <c:v>0.35294117647058831</c:v>
                </c:pt>
                <c:pt idx="374">
                  <c:v>0.94845360824742264</c:v>
                </c:pt>
                <c:pt idx="375">
                  <c:v>0.45454545454545459</c:v>
                </c:pt>
                <c:pt idx="376">
                  <c:v>0.47826086956521729</c:v>
                </c:pt>
                <c:pt idx="377">
                  <c:v>0.74683544303797467</c:v>
                </c:pt>
                <c:pt idx="378">
                  <c:v>0.78260869565217384</c:v>
                </c:pt>
                <c:pt idx="379">
                  <c:v>0.44680851063829796</c:v>
                </c:pt>
                <c:pt idx="380">
                  <c:v>0.85714285714285721</c:v>
                </c:pt>
                <c:pt idx="381">
                  <c:v>0</c:v>
                </c:pt>
                <c:pt idx="382">
                  <c:v>0.77</c:v>
                </c:pt>
                <c:pt idx="383">
                  <c:v>0.66666666666666674</c:v>
                </c:pt>
                <c:pt idx="384">
                  <c:v>6.25E-2</c:v>
                </c:pt>
                <c:pt idx="385">
                  <c:v>0.64583333333333326</c:v>
                </c:pt>
                <c:pt idx="386">
                  <c:v>0.23529411764705888</c:v>
                </c:pt>
                <c:pt idx="387">
                  <c:v>0.91044776119402981</c:v>
                </c:pt>
                <c:pt idx="388">
                  <c:v>0.8125</c:v>
                </c:pt>
                <c:pt idx="389">
                  <c:v>0.86206896551724133</c:v>
                </c:pt>
                <c:pt idx="390">
                  <c:v>0.85714285714285721</c:v>
                </c:pt>
                <c:pt idx="391">
                  <c:v>0.68292682926829262</c:v>
                </c:pt>
                <c:pt idx="392">
                  <c:v>0.95454545454545459</c:v>
                </c:pt>
                <c:pt idx="393">
                  <c:v>0.39999999999999991</c:v>
                </c:pt>
                <c:pt idx="394">
                  <c:v>0</c:v>
                </c:pt>
                <c:pt idx="395">
                  <c:v>0.69696969696969702</c:v>
                </c:pt>
                <c:pt idx="396">
                  <c:v>0.69090909090909092</c:v>
                </c:pt>
                <c:pt idx="397">
                  <c:v>0.63888888888888884</c:v>
                </c:pt>
                <c:pt idx="398">
                  <c:v>0.5</c:v>
                </c:pt>
                <c:pt idx="399">
                  <c:v>0</c:v>
                </c:pt>
                <c:pt idx="400">
                  <c:v>0.42105263157894735</c:v>
                </c:pt>
                <c:pt idx="401">
                  <c:v>0.79545454545454541</c:v>
                </c:pt>
                <c:pt idx="402">
                  <c:v>0.66176470588235303</c:v>
                </c:pt>
                <c:pt idx="403">
                  <c:v>0.51388888888888884</c:v>
                </c:pt>
                <c:pt idx="404">
                  <c:v>0.19696969696969702</c:v>
                </c:pt>
                <c:pt idx="405">
                  <c:v>0</c:v>
                </c:pt>
                <c:pt idx="406">
                  <c:v>0.8484848484848484</c:v>
                </c:pt>
                <c:pt idx="407">
                  <c:v>0.90217391304347827</c:v>
                </c:pt>
                <c:pt idx="408">
                  <c:v>0.6333333333333333</c:v>
                </c:pt>
                <c:pt idx="409">
                  <c:v>0.88888888888888884</c:v>
                </c:pt>
                <c:pt idx="410">
                  <c:v>8.3333333333333259E-2</c:v>
                </c:pt>
                <c:pt idx="411">
                  <c:v>1</c:v>
                </c:pt>
                <c:pt idx="412">
                  <c:v>0.90909090909090917</c:v>
                </c:pt>
                <c:pt idx="413">
                  <c:v>0.96551724137931028</c:v>
                </c:pt>
                <c:pt idx="414">
                  <c:v>0</c:v>
                </c:pt>
                <c:pt idx="415">
                  <c:v>0.49295774647887325</c:v>
                </c:pt>
                <c:pt idx="416">
                  <c:v>0.53191489361702127</c:v>
                </c:pt>
                <c:pt idx="417">
                  <c:v>1.0526315789473717E-2</c:v>
                </c:pt>
                <c:pt idx="418">
                  <c:v>0.83823529411764697</c:v>
                </c:pt>
                <c:pt idx="419">
                  <c:v>1</c:v>
                </c:pt>
                <c:pt idx="420">
                  <c:v>0.16666666666666674</c:v>
                </c:pt>
                <c:pt idx="421">
                  <c:v>0.38461538461538458</c:v>
                </c:pt>
                <c:pt idx="422">
                  <c:v>0</c:v>
                </c:pt>
                <c:pt idx="423">
                  <c:v>0.32258064516129026</c:v>
                </c:pt>
                <c:pt idx="424">
                  <c:v>0.50588235294117645</c:v>
                </c:pt>
                <c:pt idx="425">
                  <c:v>0.625</c:v>
                </c:pt>
                <c:pt idx="426">
                  <c:v>0</c:v>
                </c:pt>
                <c:pt idx="427">
                  <c:v>0.59090909090909083</c:v>
                </c:pt>
                <c:pt idx="428">
                  <c:v>0.75</c:v>
                </c:pt>
                <c:pt idx="429">
                  <c:v>0.31645569620253156</c:v>
                </c:pt>
                <c:pt idx="430">
                  <c:v>0.28125</c:v>
                </c:pt>
                <c:pt idx="431">
                  <c:v>0.95454545454545459</c:v>
                </c:pt>
                <c:pt idx="432">
                  <c:v>0.45454545454545459</c:v>
                </c:pt>
                <c:pt idx="433">
                  <c:v>0.30909090909090908</c:v>
                </c:pt>
                <c:pt idx="434">
                  <c:v>0.21621621621621623</c:v>
                </c:pt>
                <c:pt idx="435">
                  <c:v>0.76923076923076916</c:v>
                </c:pt>
                <c:pt idx="436">
                  <c:v>0.2989690721649485</c:v>
                </c:pt>
                <c:pt idx="437">
                  <c:v>0.39999999999999991</c:v>
                </c:pt>
                <c:pt idx="438">
                  <c:v>0.60674157303370779</c:v>
                </c:pt>
                <c:pt idx="439">
                  <c:v>0.16161616161616155</c:v>
                </c:pt>
                <c:pt idx="440">
                  <c:v>0.75</c:v>
                </c:pt>
                <c:pt idx="441">
                  <c:v>0.92307692307692313</c:v>
                </c:pt>
                <c:pt idx="442">
                  <c:v>0.32352941176470584</c:v>
                </c:pt>
                <c:pt idx="443">
                  <c:v>0.85106382978723394</c:v>
                </c:pt>
                <c:pt idx="444">
                  <c:v>0</c:v>
                </c:pt>
                <c:pt idx="445">
                  <c:v>0.89999999999999991</c:v>
                </c:pt>
                <c:pt idx="446">
                  <c:v>0.44285714285714284</c:v>
                </c:pt>
                <c:pt idx="447">
                  <c:v>0.4285714285714286</c:v>
                </c:pt>
                <c:pt idx="448">
                  <c:v>0.54411764705882359</c:v>
                </c:pt>
                <c:pt idx="449">
                  <c:v>0.71875</c:v>
                </c:pt>
                <c:pt idx="450">
                  <c:v>0.83333333333333326</c:v>
                </c:pt>
                <c:pt idx="451">
                  <c:v>0.55882352941176472</c:v>
                </c:pt>
                <c:pt idx="452">
                  <c:v>1.9230769230769162E-2</c:v>
                </c:pt>
                <c:pt idx="453">
                  <c:v>0.17647058823529416</c:v>
                </c:pt>
                <c:pt idx="454">
                  <c:v>0.72941176470588243</c:v>
                </c:pt>
                <c:pt idx="455">
                  <c:v>0.30612244897959173</c:v>
                </c:pt>
                <c:pt idx="456">
                  <c:v>0.89230769230769225</c:v>
                </c:pt>
                <c:pt idx="457">
                  <c:v>1</c:v>
                </c:pt>
                <c:pt idx="458">
                  <c:v>0.30000000000000004</c:v>
                </c:pt>
                <c:pt idx="459">
                  <c:v>0.76923076923076916</c:v>
                </c:pt>
                <c:pt idx="460">
                  <c:v>0.33333333333333326</c:v>
                </c:pt>
                <c:pt idx="461">
                  <c:v>0.58139534883720922</c:v>
                </c:pt>
                <c:pt idx="462">
                  <c:v>0.46153846153846145</c:v>
                </c:pt>
                <c:pt idx="463">
                  <c:v>0.46666666666666656</c:v>
                </c:pt>
                <c:pt idx="464">
                  <c:v>0</c:v>
                </c:pt>
                <c:pt idx="465">
                  <c:v>0.84615384615384626</c:v>
                </c:pt>
                <c:pt idx="466">
                  <c:v>0.8292682926829269</c:v>
                </c:pt>
                <c:pt idx="467">
                  <c:v>0.17241379310344818</c:v>
                </c:pt>
                <c:pt idx="468">
                  <c:v>0.92727272727272725</c:v>
                </c:pt>
                <c:pt idx="469">
                  <c:v>0.10416666666666674</c:v>
                </c:pt>
                <c:pt idx="470">
                  <c:v>0.31944444444444442</c:v>
                </c:pt>
                <c:pt idx="471">
                  <c:v>0.15254237288135597</c:v>
                </c:pt>
                <c:pt idx="472">
                  <c:v>0.9375</c:v>
                </c:pt>
                <c:pt idx="473">
                  <c:v>0.39999999999999991</c:v>
                </c:pt>
                <c:pt idx="474">
                  <c:v>0.85333333333333328</c:v>
                </c:pt>
                <c:pt idx="475">
                  <c:v>0.60526315789473695</c:v>
                </c:pt>
                <c:pt idx="476">
                  <c:v>0.75555555555555554</c:v>
                </c:pt>
                <c:pt idx="477">
                  <c:v>0.26315789473684204</c:v>
                </c:pt>
                <c:pt idx="478">
                  <c:v>0.94252873563218387</c:v>
                </c:pt>
                <c:pt idx="479">
                  <c:v>0.17647058823529416</c:v>
                </c:pt>
                <c:pt idx="480">
                  <c:v>0.34343434343434343</c:v>
                </c:pt>
                <c:pt idx="481">
                  <c:v>0.17241379310344818</c:v>
                </c:pt>
                <c:pt idx="482">
                  <c:v>0.73913043478260865</c:v>
                </c:pt>
                <c:pt idx="483">
                  <c:v>0.86842105263157898</c:v>
                </c:pt>
                <c:pt idx="484">
                  <c:v>0.10101010101010099</c:v>
                </c:pt>
                <c:pt idx="485">
                  <c:v>0.59259259259259256</c:v>
                </c:pt>
                <c:pt idx="486">
                  <c:v>0.5714285714285714</c:v>
                </c:pt>
                <c:pt idx="487">
                  <c:v>0</c:v>
                </c:pt>
                <c:pt idx="488">
                  <c:v>0.875</c:v>
                </c:pt>
                <c:pt idx="489">
                  <c:v>0.46987951807228923</c:v>
                </c:pt>
                <c:pt idx="490">
                  <c:v>0.83720930232558133</c:v>
                </c:pt>
                <c:pt idx="491">
                  <c:v>0</c:v>
                </c:pt>
                <c:pt idx="492">
                  <c:v>0.87096774193548376</c:v>
                </c:pt>
                <c:pt idx="493">
                  <c:v>0.44444444444444442</c:v>
                </c:pt>
                <c:pt idx="494">
                  <c:v>0.35294117647058831</c:v>
                </c:pt>
                <c:pt idx="495">
                  <c:v>0.90566037735849059</c:v>
                </c:pt>
                <c:pt idx="496">
                  <c:v>0.375</c:v>
                </c:pt>
                <c:pt idx="497">
                  <c:v>0.9814814814814814</c:v>
                </c:pt>
                <c:pt idx="498">
                  <c:v>0</c:v>
                </c:pt>
                <c:pt idx="499">
                  <c:v>0.66666666666666674</c:v>
                </c:pt>
                <c:pt idx="500">
                  <c:v>0.93846153846153846</c:v>
                </c:pt>
                <c:pt idx="501">
                  <c:v>0.20634920634920628</c:v>
                </c:pt>
                <c:pt idx="502">
                  <c:v>0.16129032258064524</c:v>
                </c:pt>
                <c:pt idx="503">
                  <c:v>1.6949152542372836E-2</c:v>
                </c:pt>
                <c:pt idx="504">
                  <c:v>0.70588235294117641</c:v>
                </c:pt>
                <c:pt idx="505">
                  <c:v>0.14444444444444438</c:v>
                </c:pt>
                <c:pt idx="506">
                  <c:v>0.56363636363636371</c:v>
                </c:pt>
                <c:pt idx="507">
                  <c:v>0.7</c:v>
                </c:pt>
                <c:pt idx="508">
                  <c:v>0.44117647058823528</c:v>
                </c:pt>
                <c:pt idx="509">
                  <c:v>0.66666666666666674</c:v>
                </c:pt>
                <c:pt idx="510">
                  <c:v>0.98630136986301364</c:v>
                </c:pt>
                <c:pt idx="511">
                  <c:v>0.92307692307692313</c:v>
                </c:pt>
                <c:pt idx="512">
                  <c:v>0.956989247311828</c:v>
                </c:pt>
                <c:pt idx="513">
                  <c:v>0.30434782608695654</c:v>
                </c:pt>
                <c:pt idx="514">
                  <c:v>0.76712328767123283</c:v>
                </c:pt>
                <c:pt idx="515">
                  <c:v>0.53125</c:v>
                </c:pt>
                <c:pt idx="516">
                  <c:v>0.13725490196078427</c:v>
                </c:pt>
                <c:pt idx="517">
                  <c:v>0.64705882352941169</c:v>
                </c:pt>
                <c:pt idx="518">
                  <c:v>0.375</c:v>
                </c:pt>
                <c:pt idx="519">
                  <c:v>0.72727272727272729</c:v>
                </c:pt>
                <c:pt idx="520">
                  <c:v>0.52</c:v>
                </c:pt>
                <c:pt idx="521">
                  <c:v>0.88749999999999996</c:v>
                </c:pt>
                <c:pt idx="522">
                  <c:v>0.93103448275862077</c:v>
                </c:pt>
                <c:pt idx="523">
                  <c:v>0</c:v>
                </c:pt>
                <c:pt idx="524">
                  <c:v>4.7619047619047672E-2</c:v>
                </c:pt>
                <c:pt idx="525">
                  <c:v>0.23943661971830976</c:v>
                </c:pt>
                <c:pt idx="526">
                  <c:v>0.2931034482758621</c:v>
                </c:pt>
                <c:pt idx="527">
                  <c:v>0.87096774193548376</c:v>
                </c:pt>
                <c:pt idx="528">
                  <c:v>0.42424242424242431</c:v>
                </c:pt>
                <c:pt idx="529">
                  <c:v>0.84146341463414642</c:v>
                </c:pt>
                <c:pt idx="530">
                  <c:v>0.32631578947368411</c:v>
                </c:pt>
                <c:pt idx="531">
                  <c:v>0.48837209302325579</c:v>
                </c:pt>
                <c:pt idx="532">
                  <c:v>1</c:v>
                </c:pt>
                <c:pt idx="533">
                  <c:v>0.978494623655914</c:v>
                </c:pt>
                <c:pt idx="534">
                  <c:v>0.625</c:v>
                </c:pt>
                <c:pt idx="535">
                  <c:v>0.22448979591836737</c:v>
                </c:pt>
                <c:pt idx="536">
                  <c:v>0.4285714285714286</c:v>
                </c:pt>
                <c:pt idx="537">
                  <c:v>0.60784313725490202</c:v>
                </c:pt>
                <c:pt idx="538">
                  <c:v>0.47368421052631571</c:v>
                </c:pt>
                <c:pt idx="539">
                  <c:v>0.76470588235294112</c:v>
                </c:pt>
                <c:pt idx="540">
                  <c:v>0.18390804597701149</c:v>
                </c:pt>
                <c:pt idx="541">
                  <c:v>0.75555555555555554</c:v>
                </c:pt>
                <c:pt idx="542">
                  <c:v>0</c:v>
                </c:pt>
                <c:pt idx="543">
                  <c:v>5.1282051282051322E-2</c:v>
                </c:pt>
                <c:pt idx="544">
                  <c:v>0.88636363636363646</c:v>
                </c:pt>
                <c:pt idx="545">
                  <c:v>0.17142857142857149</c:v>
                </c:pt>
                <c:pt idx="546">
                  <c:v>0.125</c:v>
                </c:pt>
                <c:pt idx="547">
                  <c:v>0.56000000000000005</c:v>
                </c:pt>
                <c:pt idx="548">
                  <c:v>0</c:v>
                </c:pt>
                <c:pt idx="549">
                  <c:v>0.68085106382978733</c:v>
                </c:pt>
                <c:pt idx="550">
                  <c:v>0.73684210526315796</c:v>
                </c:pt>
                <c:pt idx="551">
                  <c:v>0.25</c:v>
                </c:pt>
                <c:pt idx="552">
                  <c:v>0.70833333333333326</c:v>
                </c:pt>
                <c:pt idx="553">
                  <c:v>0.73239436619718301</c:v>
                </c:pt>
                <c:pt idx="554">
                  <c:v>1</c:v>
                </c:pt>
                <c:pt idx="555">
                  <c:v>0.77528089887640439</c:v>
                </c:pt>
                <c:pt idx="556">
                  <c:v>0.72727272727272729</c:v>
                </c:pt>
                <c:pt idx="557">
                  <c:v>0.88888888888888884</c:v>
                </c:pt>
                <c:pt idx="558">
                  <c:v>0.32558139534883712</c:v>
                </c:pt>
                <c:pt idx="559">
                  <c:v>0.68181818181818188</c:v>
                </c:pt>
                <c:pt idx="560">
                  <c:v>0.52380952380952372</c:v>
                </c:pt>
                <c:pt idx="561">
                  <c:v>0.23809523809523814</c:v>
                </c:pt>
                <c:pt idx="562">
                  <c:v>1</c:v>
                </c:pt>
                <c:pt idx="563">
                  <c:v>0.12903225806451624</c:v>
                </c:pt>
                <c:pt idx="564">
                  <c:v>0.37837837837837829</c:v>
                </c:pt>
                <c:pt idx="565">
                  <c:v>0.67567567567567566</c:v>
                </c:pt>
                <c:pt idx="566">
                  <c:v>1</c:v>
                </c:pt>
                <c:pt idx="567">
                  <c:v>0.625</c:v>
                </c:pt>
                <c:pt idx="568">
                  <c:v>0.15384615384615374</c:v>
                </c:pt>
                <c:pt idx="569">
                  <c:v>0</c:v>
                </c:pt>
                <c:pt idx="570">
                  <c:v>0.5</c:v>
                </c:pt>
                <c:pt idx="571">
                  <c:v>0.71428571428571419</c:v>
                </c:pt>
                <c:pt idx="572">
                  <c:v>0.12857142857142856</c:v>
                </c:pt>
                <c:pt idx="573">
                  <c:v>0.89655172413793105</c:v>
                </c:pt>
                <c:pt idx="574">
                  <c:v>0.65957446808510634</c:v>
                </c:pt>
                <c:pt idx="575">
                  <c:v>0.60000000000000009</c:v>
                </c:pt>
                <c:pt idx="576">
                  <c:v>1</c:v>
                </c:pt>
                <c:pt idx="577">
                  <c:v>0.33333333333333326</c:v>
                </c:pt>
                <c:pt idx="578">
                  <c:v>0.87323943661971826</c:v>
                </c:pt>
                <c:pt idx="579">
                  <c:v>0.96103896103896114</c:v>
                </c:pt>
                <c:pt idx="580">
                  <c:v>0.27499999999999991</c:v>
                </c:pt>
                <c:pt idx="581">
                  <c:v>0.62318840579710155</c:v>
                </c:pt>
                <c:pt idx="582">
                  <c:v>1</c:v>
                </c:pt>
                <c:pt idx="583">
                  <c:v>0.44186046511627897</c:v>
                </c:pt>
                <c:pt idx="584">
                  <c:v>0.42222222222222228</c:v>
                </c:pt>
                <c:pt idx="585">
                  <c:v>0.1212121212121211</c:v>
                </c:pt>
                <c:pt idx="586">
                  <c:v>0.98795180722891573</c:v>
                </c:pt>
                <c:pt idx="587">
                  <c:v>0.77551020408163263</c:v>
                </c:pt>
                <c:pt idx="588">
                  <c:v>0.94871794871794868</c:v>
                </c:pt>
                <c:pt idx="589">
                  <c:v>0.11764705882352944</c:v>
                </c:pt>
                <c:pt idx="590">
                  <c:v>0.71641791044776126</c:v>
                </c:pt>
                <c:pt idx="591">
                  <c:v>0.625</c:v>
                </c:pt>
                <c:pt idx="592">
                  <c:v>8.5106382978723305E-2</c:v>
                </c:pt>
                <c:pt idx="593">
                  <c:v>0.46153846153846145</c:v>
                </c:pt>
                <c:pt idx="594">
                  <c:v>0.5</c:v>
                </c:pt>
                <c:pt idx="595">
                  <c:v>0.32499999999999996</c:v>
                </c:pt>
                <c:pt idx="596">
                  <c:v>0.36842105263157898</c:v>
                </c:pt>
                <c:pt idx="597">
                  <c:v>0.12790697674418605</c:v>
                </c:pt>
                <c:pt idx="598">
                  <c:v>0.97701149425287359</c:v>
                </c:pt>
                <c:pt idx="599">
                  <c:v>0.71739130434782616</c:v>
                </c:pt>
                <c:pt idx="600">
                  <c:v>0.22727272727272729</c:v>
                </c:pt>
                <c:pt idx="601">
                  <c:v>0.125</c:v>
                </c:pt>
                <c:pt idx="602">
                  <c:v>0.5</c:v>
                </c:pt>
                <c:pt idx="603">
                  <c:v>0.76767676767676774</c:v>
                </c:pt>
                <c:pt idx="604">
                  <c:v>1</c:v>
                </c:pt>
                <c:pt idx="605">
                  <c:v>0.81944444444444442</c:v>
                </c:pt>
                <c:pt idx="606">
                  <c:v>0.16438356164383561</c:v>
                </c:pt>
                <c:pt idx="607">
                  <c:v>0.4285714285714286</c:v>
                </c:pt>
                <c:pt idx="608">
                  <c:v>1.098901098901095E-2</c:v>
                </c:pt>
                <c:pt idx="609">
                  <c:v>0.19999999999999996</c:v>
                </c:pt>
                <c:pt idx="610">
                  <c:v>0.16279069767441867</c:v>
                </c:pt>
                <c:pt idx="611">
                  <c:v>0.39999999999999991</c:v>
                </c:pt>
                <c:pt idx="612">
                  <c:v>0</c:v>
                </c:pt>
                <c:pt idx="613">
                  <c:v>0.95238095238095233</c:v>
                </c:pt>
                <c:pt idx="614">
                  <c:v>0.95522388059701502</c:v>
                </c:pt>
                <c:pt idx="615">
                  <c:v>0.125</c:v>
                </c:pt>
                <c:pt idx="616">
                  <c:v>0.7432432432432432</c:v>
                </c:pt>
                <c:pt idx="617">
                  <c:v>0.97560975609756095</c:v>
                </c:pt>
                <c:pt idx="618">
                  <c:v>0.87804878048780477</c:v>
                </c:pt>
                <c:pt idx="619">
                  <c:v>0.93975903614457823</c:v>
                </c:pt>
                <c:pt idx="620">
                  <c:v>1</c:v>
                </c:pt>
                <c:pt idx="621">
                  <c:v>0.5</c:v>
                </c:pt>
                <c:pt idx="622">
                  <c:v>0.58333333333333326</c:v>
                </c:pt>
                <c:pt idx="623">
                  <c:v>0.25</c:v>
                </c:pt>
                <c:pt idx="624">
                  <c:v>0.25</c:v>
                </c:pt>
                <c:pt idx="625">
                  <c:v>0.23529411764705888</c:v>
                </c:pt>
                <c:pt idx="626">
                  <c:v>0.5490196078431373</c:v>
                </c:pt>
                <c:pt idx="627">
                  <c:v>0.53846153846153855</c:v>
                </c:pt>
                <c:pt idx="628">
                  <c:v>0.7931034482758621</c:v>
                </c:pt>
                <c:pt idx="629">
                  <c:v>0.35064935064935066</c:v>
                </c:pt>
                <c:pt idx="630">
                  <c:v>0.25</c:v>
                </c:pt>
                <c:pt idx="631">
                  <c:v>0.85263157894736841</c:v>
                </c:pt>
                <c:pt idx="632">
                  <c:v>0.52380952380952372</c:v>
                </c:pt>
                <c:pt idx="633">
                  <c:v>0</c:v>
                </c:pt>
                <c:pt idx="634">
                  <c:v>2.6315789473684292E-2</c:v>
                </c:pt>
                <c:pt idx="635">
                  <c:v>2.0408163265306145E-2</c:v>
                </c:pt>
                <c:pt idx="636">
                  <c:v>0.1707317073170731</c:v>
                </c:pt>
                <c:pt idx="637">
                  <c:v>0.21666666666666656</c:v>
                </c:pt>
                <c:pt idx="638">
                  <c:v>0.15999999999999992</c:v>
                </c:pt>
                <c:pt idx="639">
                  <c:v>0.78048780487804881</c:v>
                </c:pt>
                <c:pt idx="640">
                  <c:v>0.66666666666666674</c:v>
                </c:pt>
                <c:pt idx="641">
                  <c:v>0.61538461538461542</c:v>
                </c:pt>
                <c:pt idx="642">
                  <c:v>0</c:v>
                </c:pt>
                <c:pt idx="643">
                  <c:v>0.76543209876543217</c:v>
                </c:pt>
                <c:pt idx="644">
                  <c:v>0.3125</c:v>
                </c:pt>
                <c:pt idx="645">
                  <c:v>0.39130434782608692</c:v>
                </c:pt>
                <c:pt idx="646">
                  <c:v>0.54545454545454541</c:v>
                </c:pt>
                <c:pt idx="647">
                  <c:v>1</c:v>
                </c:pt>
                <c:pt idx="648">
                  <c:v>0</c:v>
                </c:pt>
                <c:pt idx="649">
                  <c:v>0.39999999999999991</c:v>
                </c:pt>
                <c:pt idx="650">
                  <c:v>0.60000000000000009</c:v>
                </c:pt>
                <c:pt idx="651">
                  <c:v>0.63157894736842102</c:v>
                </c:pt>
                <c:pt idx="652">
                  <c:v>0.73239436619718301</c:v>
                </c:pt>
                <c:pt idx="653">
                  <c:v>9.8765432098765427E-2</c:v>
                </c:pt>
                <c:pt idx="654">
                  <c:v>0.66666666666666674</c:v>
                </c:pt>
                <c:pt idx="655">
                  <c:v>0</c:v>
                </c:pt>
                <c:pt idx="656">
                  <c:v>0.92473118279569899</c:v>
                </c:pt>
                <c:pt idx="657">
                  <c:v>0.66666666666666674</c:v>
                </c:pt>
                <c:pt idx="658">
                  <c:v>9.7560975609756184E-2</c:v>
                </c:pt>
                <c:pt idx="659">
                  <c:v>0.73493975903614461</c:v>
                </c:pt>
                <c:pt idx="660">
                  <c:v>0.15384615384615374</c:v>
                </c:pt>
                <c:pt idx="661">
                  <c:v>0.70833333333333326</c:v>
                </c:pt>
                <c:pt idx="662">
                  <c:v>0.86363636363636354</c:v>
                </c:pt>
                <c:pt idx="663">
                  <c:v>0.26086956521739135</c:v>
                </c:pt>
                <c:pt idx="664">
                  <c:v>0.5</c:v>
                </c:pt>
                <c:pt idx="665">
                  <c:v>7.7777777777777724E-2</c:v>
                </c:pt>
                <c:pt idx="666">
                  <c:v>0.75</c:v>
                </c:pt>
                <c:pt idx="667">
                  <c:v>0.85185185185185186</c:v>
                </c:pt>
                <c:pt idx="668">
                  <c:v>2.2727272727272707E-2</c:v>
                </c:pt>
                <c:pt idx="669">
                  <c:v>0</c:v>
                </c:pt>
                <c:pt idx="670">
                  <c:v>0.625</c:v>
                </c:pt>
                <c:pt idx="671">
                  <c:v>0.89156626506024095</c:v>
                </c:pt>
                <c:pt idx="672">
                  <c:v>0.75</c:v>
                </c:pt>
                <c:pt idx="673">
                  <c:v>0.375</c:v>
                </c:pt>
                <c:pt idx="674">
                  <c:v>0.84090909090909083</c:v>
                </c:pt>
                <c:pt idx="675">
                  <c:v>0.21839080459770122</c:v>
                </c:pt>
                <c:pt idx="676">
                  <c:v>3.8461538461538547E-2</c:v>
                </c:pt>
                <c:pt idx="677">
                  <c:v>0.21518987341772156</c:v>
                </c:pt>
                <c:pt idx="678">
                  <c:v>0.75362318840579712</c:v>
                </c:pt>
                <c:pt idx="679">
                  <c:v>0.31428571428571428</c:v>
                </c:pt>
                <c:pt idx="680">
                  <c:v>0.24210526315789482</c:v>
                </c:pt>
                <c:pt idx="681">
                  <c:v>3.2608695652173836E-2</c:v>
                </c:pt>
                <c:pt idx="682">
                  <c:v>0.79629629629629628</c:v>
                </c:pt>
                <c:pt idx="683">
                  <c:v>4.7619047619047672E-2</c:v>
                </c:pt>
                <c:pt idx="684">
                  <c:v>0.41935483870967749</c:v>
                </c:pt>
                <c:pt idx="685">
                  <c:v>0.16666666666666674</c:v>
                </c:pt>
                <c:pt idx="686">
                  <c:v>0.1333333333333333</c:v>
                </c:pt>
                <c:pt idx="687">
                  <c:v>8.3333333333333259E-2</c:v>
                </c:pt>
                <c:pt idx="688">
                  <c:v>0.5714285714285714</c:v>
                </c:pt>
                <c:pt idx="689">
                  <c:v>0.70707070707070696</c:v>
                </c:pt>
                <c:pt idx="690">
                  <c:v>0.36111111111111116</c:v>
                </c:pt>
                <c:pt idx="691">
                  <c:v>2.6315789473684292E-2</c:v>
                </c:pt>
                <c:pt idx="692">
                  <c:v>0.46511627906976738</c:v>
                </c:pt>
                <c:pt idx="693">
                  <c:v>0.78409090909090917</c:v>
                </c:pt>
                <c:pt idx="694">
                  <c:v>0</c:v>
                </c:pt>
                <c:pt idx="695">
                  <c:v>0.38383838383838387</c:v>
                </c:pt>
                <c:pt idx="696">
                  <c:v>0.85000000000000009</c:v>
                </c:pt>
                <c:pt idx="697">
                  <c:v>0.52380952380952372</c:v>
                </c:pt>
                <c:pt idx="698">
                  <c:v>0.12820512820512819</c:v>
                </c:pt>
                <c:pt idx="699">
                  <c:v>0.62686567164179108</c:v>
                </c:pt>
                <c:pt idx="700">
                  <c:v>0.83749999999999991</c:v>
                </c:pt>
                <c:pt idx="701">
                  <c:v>7.8125E-2</c:v>
                </c:pt>
                <c:pt idx="702">
                  <c:v>0.31428571428571428</c:v>
                </c:pt>
                <c:pt idx="703">
                  <c:v>0.69354838709677424</c:v>
                </c:pt>
                <c:pt idx="704">
                  <c:v>0.79591836734693877</c:v>
                </c:pt>
                <c:pt idx="705">
                  <c:v>8.5714285714285632E-2</c:v>
                </c:pt>
                <c:pt idx="706">
                  <c:v>0.64864864864864868</c:v>
                </c:pt>
                <c:pt idx="707">
                  <c:v>0.13432835820895517</c:v>
                </c:pt>
                <c:pt idx="708">
                  <c:v>0.967741935483871</c:v>
                </c:pt>
                <c:pt idx="709">
                  <c:v>0.83050847457627119</c:v>
                </c:pt>
                <c:pt idx="710">
                  <c:v>0.22826086956521729</c:v>
                </c:pt>
                <c:pt idx="711">
                  <c:v>0.2584269662921348</c:v>
                </c:pt>
                <c:pt idx="712">
                  <c:v>0.50684931506849318</c:v>
                </c:pt>
                <c:pt idx="713">
                  <c:v>0.22222222222222232</c:v>
                </c:pt>
                <c:pt idx="714">
                  <c:v>0.75</c:v>
                </c:pt>
                <c:pt idx="715">
                  <c:v>0.96226415094339623</c:v>
                </c:pt>
                <c:pt idx="716">
                  <c:v>0.82000000000000006</c:v>
                </c:pt>
                <c:pt idx="717">
                  <c:v>0.22916666666666674</c:v>
                </c:pt>
                <c:pt idx="718">
                  <c:v>0.3052631578947369</c:v>
                </c:pt>
                <c:pt idx="719">
                  <c:v>1</c:v>
                </c:pt>
                <c:pt idx="720">
                  <c:v>0.56000000000000005</c:v>
                </c:pt>
                <c:pt idx="721">
                  <c:v>0.65217391304347827</c:v>
                </c:pt>
                <c:pt idx="722">
                  <c:v>0.82978723404255317</c:v>
                </c:pt>
                <c:pt idx="723">
                  <c:v>0</c:v>
                </c:pt>
                <c:pt idx="724">
                  <c:v>0.5</c:v>
                </c:pt>
                <c:pt idx="725">
                  <c:v>0.90196078431372539</c:v>
                </c:pt>
                <c:pt idx="726">
                  <c:v>0.61111111111111116</c:v>
                </c:pt>
                <c:pt idx="727">
                  <c:v>0.90909090909090917</c:v>
                </c:pt>
                <c:pt idx="728">
                  <c:v>1</c:v>
                </c:pt>
                <c:pt idx="729">
                  <c:v>0.5</c:v>
                </c:pt>
                <c:pt idx="730">
                  <c:v>0.66279069767441867</c:v>
                </c:pt>
                <c:pt idx="731">
                  <c:v>0.94949494949494939</c:v>
                </c:pt>
                <c:pt idx="732">
                  <c:v>0.43103448275862077</c:v>
                </c:pt>
                <c:pt idx="733">
                  <c:v>0.47368421052631571</c:v>
                </c:pt>
                <c:pt idx="734">
                  <c:v>0.52941176470588225</c:v>
                </c:pt>
                <c:pt idx="735">
                  <c:v>1</c:v>
                </c:pt>
                <c:pt idx="736">
                  <c:v>0.25</c:v>
                </c:pt>
                <c:pt idx="737">
                  <c:v>0.70588235294117641</c:v>
                </c:pt>
                <c:pt idx="738">
                  <c:v>0.25</c:v>
                </c:pt>
                <c:pt idx="739">
                  <c:v>3.3333333333333437E-2</c:v>
                </c:pt>
                <c:pt idx="740">
                  <c:v>0.22222222222222232</c:v>
                </c:pt>
                <c:pt idx="741">
                  <c:v>0.72727272727272729</c:v>
                </c:pt>
                <c:pt idx="742">
                  <c:v>0.47692307692307701</c:v>
                </c:pt>
                <c:pt idx="743">
                  <c:v>0.76923076923076916</c:v>
                </c:pt>
                <c:pt idx="744">
                  <c:v>0.39189189189189189</c:v>
                </c:pt>
                <c:pt idx="745">
                  <c:v>0.60000000000000009</c:v>
                </c:pt>
                <c:pt idx="746">
                  <c:v>0</c:v>
                </c:pt>
                <c:pt idx="747">
                  <c:v>0.88888888888888884</c:v>
                </c:pt>
                <c:pt idx="748">
                  <c:v>0.10101010101010099</c:v>
                </c:pt>
                <c:pt idx="749">
                  <c:v>0.88235294117647056</c:v>
                </c:pt>
                <c:pt idx="750">
                  <c:v>0.96907216494845372</c:v>
                </c:pt>
                <c:pt idx="751">
                  <c:v>0.18947368421052624</c:v>
                </c:pt>
                <c:pt idx="752">
                  <c:v>0.94117647058823528</c:v>
                </c:pt>
                <c:pt idx="753">
                  <c:v>0.3666666666666667</c:v>
                </c:pt>
                <c:pt idx="754">
                  <c:v>0.33846153846153837</c:v>
                </c:pt>
                <c:pt idx="755">
                  <c:v>2.5316455696202445E-2</c:v>
                </c:pt>
                <c:pt idx="756">
                  <c:v>0.34482758620689657</c:v>
                </c:pt>
                <c:pt idx="757">
                  <c:v>0</c:v>
                </c:pt>
                <c:pt idx="758">
                  <c:v>0.61764705882352944</c:v>
                </c:pt>
                <c:pt idx="759">
                  <c:v>0.8</c:v>
                </c:pt>
                <c:pt idx="760">
                  <c:v>0.77777777777777768</c:v>
                </c:pt>
                <c:pt idx="761">
                  <c:v>0.63461538461538458</c:v>
                </c:pt>
                <c:pt idx="762">
                  <c:v>0.49230769230769234</c:v>
                </c:pt>
                <c:pt idx="763">
                  <c:v>0.67142857142857149</c:v>
                </c:pt>
                <c:pt idx="764">
                  <c:v>0.87777777777777777</c:v>
                </c:pt>
                <c:pt idx="765">
                  <c:v>1.7241379310344751E-2</c:v>
                </c:pt>
                <c:pt idx="766">
                  <c:v>0.65999999999999992</c:v>
                </c:pt>
                <c:pt idx="767">
                  <c:v>0.95</c:v>
                </c:pt>
                <c:pt idx="768">
                  <c:v>0.52631578947368429</c:v>
                </c:pt>
                <c:pt idx="769">
                  <c:v>0</c:v>
                </c:pt>
                <c:pt idx="770">
                  <c:v>0.33333333333333326</c:v>
                </c:pt>
                <c:pt idx="771">
                  <c:v>0.16666666666666674</c:v>
                </c:pt>
                <c:pt idx="772">
                  <c:v>0.64285714285714279</c:v>
                </c:pt>
                <c:pt idx="773">
                  <c:v>0.67441860465116288</c:v>
                </c:pt>
                <c:pt idx="774">
                  <c:v>0.35714285714285721</c:v>
                </c:pt>
                <c:pt idx="775">
                  <c:v>0.61538461538461542</c:v>
                </c:pt>
                <c:pt idx="776">
                  <c:v>0.65384615384615374</c:v>
                </c:pt>
                <c:pt idx="777">
                  <c:v>0.80597014925373145</c:v>
                </c:pt>
                <c:pt idx="778">
                  <c:v>0.26470588235294112</c:v>
                </c:pt>
                <c:pt idx="779">
                  <c:v>0.90804597701149414</c:v>
                </c:pt>
                <c:pt idx="780">
                  <c:v>0.10752688172043001</c:v>
                </c:pt>
                <c:pt idx="781">
                  <c:v>3.8461538461538547E-2</c:v>
                </c:pt>
                <c:pt idx="782">
                  <c:v>0.70370370370370372</c:v>
                </c:pt>
                <c:pt idx="783">
                  <c:v>0.75</c:v>
                </c:pt>
                <c:pt idx="784">
                  <c:v>0.70930232558139528</c:v>
                </c:pt>
                <c:pt idx="785">
                  <c:v>0.13541666666666674</c:v>
                </c:pt>
                <c:pt idx="786">
                  <c:v>0.71428571428571419</c:v>
                </c:pt>
                <c:pt idx="787">
                  <c:v>0.6333333333333333</c:v>
                </c:pt>
                <c:pt idx="788">
                  <c:v>0.11627906976744184</c:v>
                </c:pt>
                <c:pt idx="789">
                  <c:v>0.2823529411764707</c:v>
                </c:pt>
                <c:pt idx="790">
                  <c:v>0.5</c:v>
                </c:pt>
                <c:pt idx="791">
                  <c:v>0.96428571428571419</c:v>
                </c:pt>
                <c:pt idx="792">
                  <c:v>0.5</c:v>
                </c:pt>
                <c:pt idx="793">
                  <c:v>0.60714285714285721</c:v>
                </c:pt>
                <c:pt idx="794">
                  <c:v>0.60000000000000009</c:v>
                </c:pt>
                <c:pt idx="795">
                  <c:v>0.38461538461538458</c:v>
                </c:pt>
                <c:pt idx="796">
                  <c:v>0.5</c:v>
                </c:pt>
                <c:pt idx="797">
                  <c:v>0.75</c:v>
                </c:pt>
                <c:pt idx="798">
                  <c:v>0.23232323232323226</c:v>
                </c:pt>
                <c:pt idx="799">
                  <c:v>0.828125</c:v>
                </c:pt>
                <c:pt idx="800">
                  <c:v>0.3125</c:v>
                </c:pt>
                <c:pt idx="801">
                  <c:v>6.4935064935064846E-2</c:v>
                </c:pt>
                <c:pt idx="802">
                  <c:v>0.75</c:v>
                </c:pt>
                <c:pt idx="803">
                  <c:v>0.5</c:v>
                </c:pt>
                <c:pt idx="804">
                  <c:v>0.6206896551724137</c:v>
                </c:pt>
                <c:pt idx="805">
                  <c:v>0.39999999999999991</c:v>
                </c:pt>
                <c:pt idx="806">
                  <c:v>0.79166666666666674</c:v>
                </c:pt>
                <c:pt idx="807">
                  <c:v>0</c:v>
                </c:pt>
                <c:pt idx="808">
                  <c:v>0.10752688172043001</c:v>
                </c:pt>
                <c:pt idx="809">
                  <c:v>0</c:v>
                </c:pt>
                <c:pt idx="810">
                  <c:v>0.94117647058823528</c:v>
                </c:pt>
                <c:pt idx="811">
                  <c:v>0.47945205479452047</c:v>
                </c:pt>
                <c:pt idx="812">
                  <c:v>0.64285714285714279</c:v>
                </c:pt>
                <c:pt idx="813">
                  <c:v>0.77551020408163263</c:v>
                </c:pt>
                <c:pt idx="814">
                  <c:v>0.74193548387096775</c:v>
                </c:pt>
                <c:pt idx="815">
                  <c:v>0.5</c:v>
                </c:pt>
                <c:pt idx="816">
                  <c:v>0.83333333333333326</c:v>
                </c:pt>
                <c:pt idx="817">
                  <c:v>0.31343283582089554</c:v>
                </c:pt>
                <c:pt idx="818">
                  <c:v>1</c:v>
                </c:pt>
                <c:pt idx="819">
                  <c:v>7.6923076923076872E-2</c:v>
                </c:pt>
                <c:pt idx="820">
                  <c:v>0.58333333333333326</c:v>
                </c:pt>
                <c:pt idx="821">
                  <c:v>0.14285714285714279</c:v>
                </c:pt>
                <c:pt idx="822">
                  <c:v>1</c:v>
                </c:pt>
                <c:pt idx="823">
                  <c:v>0.33333333333333326</c:v>
                </c:pt>
                <c:pt idx="824">
                  <c:v>0.14285714285714279</c:v>
                </c:pt>
                <c:pt idx="825">
                  <c:v>0.66666666666666674</c:v>
                </c:pt>
                <c:pt idx="826">
                  <c:v>0.50980392156862742</c:v>
                </c:pt>
                <c:pt idx="827">
                  <c:v>0.56756756756756754</c:v>
                </c:pt>
                <c:pt idx="828">
                  <c:v>0.43243243243243246</c:v>
                </c:pt>
                <c:pt idx="829">
                  <c:v>8.1967213114754189E-2</c:v>
                </c:pt>
                <c:pt idx="830">
                  <c:v>0.34782608695652173</c:v>
                </c:pt>
                <c:pt idx="831">
                  <c:v>0.31818181818181812</c:v>
                </c:pt>
                <c:pt idx="832">
                  <c:v>0.3214285714285714</c:v>
                </c:pt>
                <c:pt idx="833">
                  <c:v>0</c:v>
                </c:pt>
                <c:pt idx="834">
                  <c:v>0.57731958762886593</c:v>
                </c:pt>
                <c:pt idx="835">
                  <c:v>0</c:v>
                </c:pt>
                <c:pt idx="836">
                  <c:v>3.2258064516129004E-2</c:v>
                </c:pt>
                <c:pt idx="837">
                  <c:v>1</c:v>
                </c:pt>
                <c:pt idx="838">
                  <c:v>0.37634408602150549</c:v>
                </c:pt>
                <c:pt idx="839">
                  <c:v>0.74468085106382986</c:v>
                </c:pt>
                <c:pt idx="840">
                  <c:v>1</c:v>
                </c:pt>
                <c:pt idx="841">
                  <c:v>0.30769230769230771</c:v>
                </c:pt>
                <c:pt idx="842">
                  <c:v>0.8</c:v>
                </c:pt>
                <c:pt idx="843">
                  <c:v>0.73333333333333339</c:v>
                </c:pt>
                <c:pt idx="844">
                  <c:v>2.0833333333333259E-2</c:v>
                </c:pt>
                <c:pt idx="845">
                  <c:v>0.89999999999999991</c:v>
                </c:pt>
                <c:pt idx="846">
                  <c:v>0.75862068965517238</c:v>
                </c:pt>
                <c:pt idx="847">
                  <c:v>0.17543859649122817</c:v>
                </c:pt>
                <c:pt idx="848">
                  <c:v>3.7500000000000089E-2</c:v>
                </c:pt>
                <c:pt idx="849">
                  <c:v>0.82417582417582413</c:v>
                </c:pt>
                <c:pt idx="850">
                  <c:v>0.171875</c:v>
                </c:pt>
                <c:pt idx="851">
                  <c:v>0.59375</c:v>
                </c:pt>
                <c:pt idx="852">
                  <c:v>0.10000000000000009</c:v>
                </c:pt>
                <c:pt idx="853">
                  <c:v>1.0638297872340496E-2</c:v>
                </c:pt>
                <c:pt idx="854">
                  <c:v>0.30769230769230771</c:v>
                </c:pt>
                <c:pt idx="855">
                  <c:v>0</c:v>
                </c:pt>
                <c:pt idx="856">
                  <c:v>0.93548387096774199</c:v>
                </c:pt>
                <c:pt idx="857">
                  <c:v>0.64864864864864868</c:v>
                </c:pt>
                <c:pt idx="858">
                  <c:v>0.65306122448979598</c:v>
                </c:pt>
                <c:pt idx="859">
                  <c:v>4.9382716049382713E-2</c:v>
                </c:pt>
                <c:pt idx="860">
                  <c:v>0.45454545454545459</c:v>
                </c:pt>
                <c:pt idx="861">
                  <c:v>0.16666666666666674</c:v>
                </c:pt>
                <c:pt idx="862">
                  <c:v>0.8</c:v>
                </c:pt>
                <c:pt idx="863">
                  <c:v>0.52307692307692299</c:v>
                </c:pt>
                <c:pt idx="864">
                  <c:v>0.25</c:v>
                </c:pt>
                <c:pt idx="865">
                  <c:v>0.45652173913043481</c:v>
                </c:pt>
                <c:pt idx="866">
                  <c:v>0.88157894736842102</c:v>
                </c:pt>
                <c:pt idx="867">
                  <c:v>0.22340425531914887</c:v>
                </c:pt>
                <c:pt idx="868">
                  <c:v>0.25</c:v>
                </c:pt>
                <c:pt idx="869">
                  <c:v>0.92500000000000004</c:v>
                </c:pt>
                <c:pt idx="870">
                  <c:v>0.97727272727272729</c:v>
                </c:pt>
                <c:pt idx="871">
                  <c:v>0.56164383561643838</c:v>
                </c:pt>
                <c:pt idx="872">
                  <c:v>7.3170731707317138E-2</c:v>
                </c:pt>
                <c:pt idx="873">
                  <c:v>0.14736842105263159</c:v>
                </c:pt>
                <c:pt idx="874">
                  <c:v>2.7027027027026973E-2</c:v>
                </c:pt>
                <c:pt idx="875">
                  <c:v>0.56521739130434789</c:v>
                </c:pt>
                <c:pt idx="876">
                  <c:v>1</c:v>
                </c:pt>
                <c:pt idx="877">
                  <c:v>0.4893617021276595</c:v>
                </c:pt>
                <c:pt idx="878">
                  <c:v>0.58823529411764697</c:v>
                </c:pt>
                <c:pt idx="879">
                  <c:v>0.45901639344262302</c:v>
                </c:pt>
                <c:pt idx="880">
                  <c:v>0.77419354838709675</c:v>
                </c:pt>
                <c:pt idx="881">
                  <c:v>0</c:v>
                </c:pt>
                <c:pt idx="882">
                  <c:v>0.52173913043478271</c:v>
                </c:pt>
                <c:pt idx="883">
                  <c:v>0.53703703703703698</c:v>
                </c:pt>
                <c:pt idx="884">
                  <c:v>0.35294117647058831</c:v>
                </c:pt>
                <c:pt idx="885">
                  <c:v>0.39999999999999991</c:v>
                </c:pt>
                <c:pt idx="886">
                  <c:v>0.49230769230769234</c:v>
                </c:pt>
                <c:pt idx="887">
                  <c:v>0.78571428571428581</c:v>
                </c:pt>
                <c:pt idx="888">
                  <c:v>0.71621621621621623</c:v>
                </c:pt>
                <c:pt idx="889">
                  <c:v>0.6875</c:v>
                </c:pt>
                <c:pt idx="890">
                  <c:v>0.65217391304347827</c:v>
                </c:pt>
                <c:pt idx="891">
                  <c:v>0.4285714285714286</c:v>
                </c:pt>
                <c:pt idx="892">
                  <c:v>0.17204301075268824</c:v>
                </c:pt>
                <c:pt idx="893">
                  <c:v>0.98571428571428577</c:v>
                </c:pt>
                <c:pt idx="894">
                  <c:v>0.21818181818181825</c:v>
                </c:pt>
                <c:pt idx="895">
                  <c:v>0.35087719298245612</c:v>
                </c:pt>
                <c:pt idx="896">
                  <c:v>1</c:v>
                </c:pt>
                <c:pt idx="897">
                  <c:v>0.89393939393939403</c:v>
                </c:pt>
                <c:pt idx="898">
                  <c:v>0.5641025641025641</c:v>
                </c:pt>
                <c:pt idx="899">
                  <c:v>0.23913043478260865</c:v>
                </c:pt>
                <c:pt idx="900">
                  <c:v>0.93333333333333335</c:v>
                </c:pt>
                <c:pt idx="901">
                  <c:v>0.27272727272727271</c:v>
                </c:pt>
                <c:pt idx="902">
                  <c:v>0.52631578947368429</c:v>
                </c:pt>
                <c:pt idx="903">
                  <c:v>0.67142857142857149</c:v>
                </c:pt>
                <c:pt idx="904">
                  <c:v>0</c:v>
                </c:pt>
                <c:pt idx="905">
                  <c:v>0.39999999999999991</c:v>
                </c:pt>
                <c:pt idx="906">
                  <c:v>0.5670103092783505</c:v>
                </c:pt>
                <c:pt idx="907">
                  <c:v>0.31578947368421062</c:v>
                </c:pt>
                <c:pt idx="908">
                  <c:v>0.60000000000000009</c:v>
                </c:pt>
                <c:pt idx="909">
                  <c:v>0.69230769230769229</c:v>
                </c:pt>
                <c:pt idx="910">
                  <c:v>0.36764705882352944</c:v>
                </c:pt>
                <c:pt idx="911">
                  <c:v>0.5</c:v>
                </c:pt>
                <c:pt idx="912">
                  <c:v>0.33333333333333326</c:v>
                </c:pt>
                <c:pt idx="913">
                  <c:v>0.26388888888888884</c:v>
                </c:pt>
                <c:pt idx="914">
                  <c:v>0.43333333333333335</c:v>
                </c:pt>
                <c:pt idx="915">
                  <c:v>0.90476190476190466</c:v>
                </c:pt>
                <c:pt idx="916">
                  <c:v>0.5</c:v>
                </c:pt>
                <c:pt idx="917">
                  <c:v>0</c:v>
                </c:pt>
                <c:pt idx="918">
                  <c:v>0.5625</c:v>
                </c:pt>
                <c:pt idx="919">
                  <c:v>0.82828282828282829</c:v>
                </c:pt>
                <c:pt idx="920">
                  <c:v>0.21818181818181825</c:v>
                </c:pt>
                <c:pt idx="921">
                  <c:v>0.42105263157894735</c:v>
                </c:pt>
                <c:pt idx="922">
                  <c:v>0.29032258064516125</c:v>
                </c:pt>
                <c:pt idx="923">
                  <c:v>0.53684210526315779</c:v>
                </c:pt>
                <c:pt idx="924">
                  <c:v>9.4594594594594517E-2</c:v>
                </c:pt>
                <c:pt idx="925">
                  <c:v>0.66666666666666674</c:v>
                </c:pt>
                <c:pt idx="926">
                  <c:v>0.19512195121951215</c:v>
                </c:pt>
                <c:pt idx="927">
                  <c:v>0.56000000000000005</c:v>
                </c:pt>
                <c:pt idx="928">
                  <c:v>0.74137931034482762</c:v>
                </c:pt>
                <c:pt idx="929">
                  <c:v>0.82051282051282048</c:v>
                </c:pt>
                <c:pt idx="930">
                  <c:v>0.61111111111111116</c:v>
                </c:pt>
                <c:pt idx="931">
                  <c:v>0.84210526315789469</c:v>
                </c:pt>
                <c:pt idx="932">
                  <c:v>0.5</c:v>
                </c:pt>
                <c:pt idx="933">
                  <c:v>0.24390243902439024</c:v>
                </c:pt>
                <c:pt idx="934">
                  <c:v>0.93333333333333335</c:v>
                </c:pt>
                <c:pt idx="935">
                  <c:v>1.8867924528301883E-2</c:v>
                </c:pt>
                <c:pt idx="936">
                  <c:v>0.66666666666666674</c:v>
                </c:pt>
                <c:pt idx="937">
                  <c:v>6.4516129032258007E-2</c:v>
                </c:pt>
                <c:pt idx="938">
                  <c:v>0.28571428571428581</c:v>
                </c:pt>
                <c:pt idx="939">
                  <c:v>0</c:v>
                </c:pt>
                <c:pt idx="940">
                  <c:v>0.13725490196078427</c:v>
                </c:pt>
                <c:pt idx="941">
                  <c:v>0.25862068965517238</c:v>
                </c:pt>
                <c:pt idx="942">
                  <c:v>0.17241379310344818</c:v>
                </c:pt>
                <c:pt idx="943">
                  <c:v>0.41463414634146334</c:v>
                </c:pt>
                <c:pt idx="944">
                  <c:v>0</c:v>
                </c:pt>
                <c:pt idx="945">
                  <c:v>0.78260869565217384</c:v>
                </c:pt>
                <c:pt idx="946">
                  <c:v>0.46052631578947367</c:v>
                </c:pt>
                <c:pt idx="947">
                  <c:v>4.1666666666666741E-2</c:v>
                </c:pt>
                <c:pt idx="948">
                  <c:v>0.30769230769230771</c:v>
                </c:pt>
                <c:pt idx="949">
                  <c:v>0.5</c:v>
                </c:pt>
                <c:pt idx="950">
                  <c:v>0.45652173913043481</c:v>
                </c:pt>
                <c:pt idx="951">
                  <c:v>1</c:v>
                </c:pt>
                <c:pt idx="952">
                  <c:v>0.30769230769230771</c:v>
                </c:pt>
                <c:pt idx="953">
                  <c:v>0.25</c:v>
                </c:pt>
                <c:pt idx="954">
                  <c:v>0.8666666666666667</c:v>
                </c:pt>
                <c:pt idx="955">
                  <c:v>0</c:v>
                </c:pt>
                <c:pt idx="956">
                  <c:v>0.56164383561643838</c:v>
                </c:pt>
                <c:pt idx="957">
                  <c:v>0.56626506024096379</c:v>
                </c:pt>
                <c:pt idx="958">
                  <c:v>0.58181818181818179</c:v>
                </c:pt>
                <c:pt idx="959">
                  <c:v>0.3214285714285714</c:v>
                </c:pt>
                <c:pt idx="960">
                  <c:v>0.83333333333333326</c:v>
                </c:pt>
                <c:pt idx="961">
                  <c:v>0.34177215189873422</c:v>
                </c:pt>
                <c:pt idx="962">
                  <c:v>0.33333333333333326</c:v>
                </c:pt>
                <c:pt idx="963">
                  <c:v>0.44927536231884058</c:v>
                </c:pt>
                <c:pt idx="964">
                  <c:v>0.9375</c:v>
                </c:pt>
                <c:pt idx="965">
                  <c:v>0.91044776119402981</c:v>
                </c:pt>
                <c:pt idx="966">
                  <c:v>0.69</c:v>
                </c:pt>
                <c:pt idx="967">
                  <c:v>0.44444444444444442</c:v>
                </c:pt>
                <c:pt idx="968">
                  <c:v>0.63636363636363646</c:v>
                </c:pt>
                <c:pt idx="969">
                  <c:v>0.85869565217391308</c:v>
                </c:pt>
                <c:pt idx="970">
                  <c:v>0.44680851063829796</c:v>
                </c:pt>
                <c:pt idx="971">
                  <c:v>0.5</c:v>
                </c:pt>
                <c:pt idx="972">
                  <c:v>0.4285714285714286</c:v>
                </c:pt>
                <c:pt idx="973">
                  <c:v>1</c:v>
                </c:pt>
                <c:pt idx="974">
                  <c:v>0.90410958904109595</c:v>
                </c:pt>
                <c:pt idx="975">
                  <c:v>0.74285714285714288</c:v>
                </c:pt>
                <c:pt idx="976">
                  <c:v>5.8823529411764719E-2</c:v>
                </c:pt>
                <c:pt idx="977">
                  <c:v>0.125</c:v>
                </c:pt>
                <c:pt idx="978">
                  <c:v>0</c:v>
                </c:pt>
                <c:pt idx="979">
                  <c:v>0.8</c:v>
                </c:pt>
                <c:pt idx="980">
                  <c:v>7.6923076923076872E-2</c:v>
                </c:pt>
                <c:pt idx="981">
                  <c:v>0.28048780487804881</c:v>
                </c:pt>
                <c:pt idx="982">
                  <c:v>1</c:v>
                </c:pt>
                <c:pt idx="983">
                  <c:v>0.13636363636363646</c:v>
                </c:pt>
                <c:pt idx="984">
                  <c:v>0.39999999999999991</c:v>
                </c:pt>
                <c:pt idx="985">
                  <c:v>0</c:v>
                </c:pt>
                <c:pt idx="986">
                  <c:v>0.72222222222222232</c:v>
                </c:pt>
                <c:pt idx="987">
                  <c:v>0.4042553191489362</c:v>
                </c:pt>
                <c:pt idx="988">
                  <c:v>0.80327868852459017</c:v>
                </c:pt>
                <c:pt idx="989">
                  <c:v>0.51515151515151514</c:v>
                </c:pt>
                <c:pt idx="990">
                  <c:v>3.5714285714285809E-2</c:v>
                </c:pt>
                <c:pt idx="991">
                  <c:v>0.54098360655737698</c:v>
                </c:pt>
                <c:pt idx="992">
                  <c:v>0.62765957446808507</c:v>
                </c:pt>
                <c:pt idx="993">
                  <c:v>0.36363636363636354</c:v>
                </c:pt>
                <c:pt idx="994">
                  <c:v>0.41666666666666674</c:v>
                </c:pt>
                <c:pt idx="995">
                  <c:v>0.26</c:v>
                </c:pt>
                <c:pt idx="996">
                  <c:v>0.24137931034482762</c:v>
                </c:pt>
                <c:pt idx="997">
                  <c:v>0.5</c:v>
                </c:pt>
                <c:pt idx="998">
                  <c:v>0.35384615384615392</c:v>
                </c:pt>
                <c:pt idx="999">
                  <c:v>0.25</c:v>
                </c:pt>
              </c:numCache>
            </c:numRef>
          </c:xVal>
          <c:yVal>
            <c:numRef>
              <c:f>Planilha2!$M$2:$M$1001</c:f>
              <c:numCache>
                <c:formatCode>0%</c:formatCode>
                <c:ptCount val="1000"/>
                <c:pt idx="0">
                  <c:v>6.3529411764705876E-2</c:v>
                </c:pt>
                <c:pt idx="1">
                  <c:v>8.9999999999999983E-2</c:v>
                </c:pt>
                <c:pt idx="2">
                  <c:v>7.7704918032786896E-2</c:v>
                </c:pt>
                <c:pt idx="3">
                  <c:v>3.4199999999999893</c:v>
                </c:pt>
                <c:pt idx="4">
                  <c:v>0.1142857142857143</c:v>
                </c:pt>
                <c:pt idx="5">
                  <c:v>0.37333333333333307</c:v>
                </c:pt>
                <c:pt idx="6">
                  <c:v>6.4999999999999988E-2</c:v>
                </c:pt>
                <c:pt idx="7">
                  <c:v>0.06</c:v>
                </c:pt>
                <c:pt idx="8">
                  <c:v>8.7142857142857133E-2</c:v>
                </c:pt>
                <c:pt idx="9">
                  <c:v>0.12</c:v>
                </c:pt>
                <c:pt idx="10">
                  <c:v>0.23478260869565218</c:v>
                </c:pt>
                <c:pt idx="11">
                  <c:v>0.2742857142857143</c:v>
                </c:pt>
                <c:pt idx="12">
                  <c:v>0.21529411764705875</c:v>
                </c:pt>
                <c:pt idx="13">
                  <c:v>0.14769230769230768</c:v>
                </c:pt>
                <c:pt idx="14">
                  <c:v>8.1111111111111106E-2</c:v>
                </c:pt>
                <c:pt idx="15">
                  <c:v>0.20068965517241374</c:v>
                </c:pt>
                <c:pt idx="16">
                  <c:v>0.2536363636363636</c:v>
                </c:pt>
                <c:pt idx="17">
                  <c:v>8.9999999999999983E-2</c:v>
                </c:pt>
                <c:pt idx="18">
                  <c:v>0.21529411764705875</c:v>
                </c:pt>
                <c:pt idx="19">
                  <c:v>1.3800000000000008</c:v>
                </c:pt>
                <c:pt idx="20">
                  <c:v>0.15931034482758619</c:v>
                </c:pt>
                <c:pt idx="21">
                  <c:v>0.19862068965517246</c:v>
                </c:pt>
                <c:pt idx="22">
                  <c:v>0.62000000000000055</c:v>
                </c:pt>
                <c:pt idx="23">
                  <c:v>0.41000000000000025</c:v>
                </c:pt>
                <c:pt idx="24">
                  <c:v>0</c:v>
                </c:pt>
                <c:pt idx="25">
                  <c:v>0.13227272727272729</c:v>
                </c:pt>
                <c:pt idx="26">
                  <c:v>0.11</c:v>
                </c:pt>
                <c:pt idx="27">
                  <c:v>6.6976744186046516E-2</c:v>
                </c:pt>
                <c:pt idx="28">
                  <c:v>6.4444444444444443E-2</c:v>
                </c:pt>
                <c:pt idx="29">
                  <c:v>0.06</c:v>
                </c:pt>
                <c:pt idx="30">
                  <c:v>0.14399999999999996</c:v>
                </c:pt>
                <c:pt idx="31">
                  <c:v>0.12947368421052632</c:v>
                </c:pt>
                <c:pt idx="32">
                  <c:v>0.11399999999999998</c:v>
                </c:pt>
                <c:pt idx="33">
                  <c:v>6.6352941176470587E-2</c:v>
                </c:pt>
                <c:pt idx="34">
                  <c:v>0.59999999999999942</c:v>
                </c:pt>
                <c:pt idx="35">
                  <c:v>0.11249999999999998</c:v>
                </c:pt>
                <c:pt idx="36">
                  <c:v>0.28500000000000003</c:v>
                </c:pt>
                <c:pt idx="37">
                  <c:v>9.9000000000000019E-2</c:v>
                </c:pt>
                <c:pt idx="38">
                  <c:v>0.22105263157894742</c:v>
                </c:pt>
                <c:pt idx="39">
                  <c:v>9.9999999999999978E-2</c:v>
                </c:pt>
                <c:pt idx="40">
                  <c:v>0.35999999999999982</c:v>
                </c:pt>
                <c:pt idx="41">
                  <c:v>0.35999999999999982</c:v>
                </c:pt>
                <c:pt idx="42">
                  <c:v>0.06</c:v>
                </c:pt>
                <c:pt idx="43">
                  <c:v>0.26999999999999985</c:v>
                </c:pt>
                <c:pt idx="44">
                  <c:v>0.42666666666666664</c:v>
                </c:pt>
                <c:pt idx="45">
                  <c:v>9.8181818181818176E-2</c:v>
                </c:pt>
                <c:pt idx="46">
                  <c:v>0.11666666666666667</c:v>
                </c:pt>
                <c:pt idx="47">
                  <c:v>1.1799999999999979</c:v>
                </c:pt>
                <c:pt idx="48">
                  <c:v>0.125</c:v>
                </c:pt>
                <c:pt idx="49">
                  <c:v>6.5454545454545446E-2</c:v>
                </c:pt>
                <c:pt idx="50">
                  <c:v>7.7142857142857152E-2</c:v>
                </c:pt>
                <c:pt idx="51">
                  <c:v>9.5000000000000001E-2</c:v>
                </c:pt>
                <c:pt idx="52">
                  <c:v>0.11863636363636362</c:v>
                </c:pt>
                <c:pt idx="53">
                  <c:v>0.59249999999999947</c:v>
                </c:pt>
                <c:pt idx="54">
                  <c:v>0.36499999999999999</c:v>
                </c:pt>
                <c:pt idx="55">
                  <c:v>0.46499999999999958</c:v>
                </c:pt>
                <c:pt idx="56">
                  <c:v>6.5999999999999989E-2</c:v>
                </c:pt>
                <c:pt idx="57">
                  <c:v>0.18000000000000002</c:v>
                </c:pt>
                <c:pt idx="58">
                  <c:v>6.5581395348837196E-2</c:v>
                </c:pt>
                <c:pt idx="59">
                  <c:v>6.9411764705882353E-2</c:v>
                </c:pt>
                <c:pt idx="60">
                  <c:v>0.26800000000000002</c:v>
                </c:pt>
                <c:pt idx="61">
                  <c:v>9.9000000000000019E-2</c:v>
                </c:pt>
                <c:pt idx="62">
                  <c:v>9.9999999999999978E-2</c:v>
                </c:pt>
                <c:pt idx="63">
                  <c:v>0.12244897959183673</c:v>
                </c:pt>
                <c:pt idx="64">
                  <c:v>0.21600000000000008</c:v>
                </c:pt>
                <c:pt idx="65">
                  <c:v>0.3933333333333332</c:v>
                </c:pt>
                <c:pt idx="66">
                  <c:v>8.1951219512195111E-2</c:v>
                </c:pt>
                <c:pt idx="67">
                  <c:v>1.0799999999999994</c:v>
                </c:pt>
                <c:pt idx="68">
                  <c:v>6.9230769230769221E-2</c:v>
                </c:pt>
                <c:pt idx="69">
                  <c:v>0.70285714285714218</c:v>
                </c:pt>
                <c:pt idx="70">
                  <c:v>8.4000000000000005E-2</c:v>
                </c:pt>
                <c:pt idx="71">
                  <c:v>7.4615384615384611E-2</c:v>
                </c:pt>
                <c:pt idx="72">
                  <c:v>0.53000000000000014</c:v>
                </c:pt>
                <c:pt idx="73">
                  <c:v>0.48</c:v>
                </c:pt>
                <c:pt idx="74">
                  <c:v>0</c:v>
                </c:pt>
                <c:pt idx="75">
                  <c:v>9.1199999999999989E-2</c:v>
                </c:pt>
                <c:pt idx="76">
                  <c:v>8.249999999999999E-2</c:v>
                </c:pt>
                <c:pt idx="77">
                  <c:v>6.1714285714285708E-2</c:v>
                </c:pt>
                <c:pt idx="78">
                  <c:v>0.10400000000000001</c:v>
                </c:pt>
                <c:pt idx="79">
                  <c:v>6.4772727272727273E-2</c:v>
                </c:pt>
                <c:pt idx="80">
                  <c:v>0.08</c:v>
                </c:pt>
                <c:pt idx="81">
                  <c:v>7.5652173913043477E-2</c:v>
                </c:pt>
                <c:pt idx="82">
                  <c:v>0.14117647058823526</c:v>
                </c:pt>
                <c:pt idx="83">
                  <c:v>0.11121951219512194</c:v>
                </c:pt>
                <c:pt idx="84">
                  <c:v>7.6521739130434765E-2</c:v>
                </c:pt>
                <c:pt idx="85">
                  <c:v>7.8461538461538458E-2</c:v>
                </c:pt>
                <c:pt idx="86">
                  <c:v>8.142857142857142E-2</c:v>
                </c:pt>
                <c:pt idx="87">
                  <c:v>0.15333333333333335</c:v>
                </c:pt>
                <c:pt idx="88">
                  <c:v>2.7599999999999878</c:v>
                </c:pt>
                <c:pt idx="89">
                  <c:v>0.123</c:v>
                </c:pt>
                <c:pt idx="90">
                  <c:v>0.312</c:v>
                </c:pt>
                <c:pt idx="91">
                  <c:v>6.0612244897959189E-2</c:v>
                </c:pt>
                <c:pt idx="92">
                  <c:v>9.9999999999999978E-2</c:v>
                </c:pt>
                <c:pt idx="93">
                  <c:v>6.761904761904762E-2</c:v>
                </c:pt>
                <c:pt idx="94">
                  <c:v>0.106875</c:v>
                </c:pt>
                <c:pt idx="95">
                  <c:v>6.447761194029851E-2</c:v>
                </c:pt>
                <c:pt idx="96">
                  <c:v>7.457142857142858E-2</c:v>
                </c:pt>
                <c:pt idx="97">
                  <c:v>0.12</c:v>
                </c:pt>
                <c:pt idx="98">
                  <c:v>6.2666666666666662E-2</c:v>
                </c:pt>
                <c:pt idx="99">
                  <c:v>8.9999999999999983E-2</c:v>
                </c:pt>
                <c:pt idx="100">
                  <c:v>9.2459016393442603E-2</c:v>
                </c:pt>
                <c:pt idx="101">
                  <c:v>8.9032258064516118E-2</c:v>
                </c:pt>
                <c:pt idx="102">
                  <c:v>0</c:v>
                </c:pt>
                <c:pt idx="103">
                  <c:v>0.40153846153846173</c:v>
                </c:pt>
                <c:pt idx="104">
                  <c:v>7.7586206896551713E-2</c:v>
                </c:pt>
                <c:pt idx="105">
                  <c:v>0</c:v>
                </c:pt>
                <c:pt idx="106">
                  <c:v>8.4761904761904761E-2</c:v>
                </c:pt>
                <c:pt idx="107">
                  <c:v>9.799999999999999E-2</c:v>
                </c:pt>
                <c:pt idx="108">
                  <c:v>0.14842105263157893</c:v>
                </c:pt>
                <c:pt idx="109">
                  <c:v>8.9999999999999983E-2</c:v>
                </c:pt>
                <c:pt idx="110">
                  <c:v>8.1702127659574464E-2</c:v>
                </c:pt>
                <c:pt idx="111">
                  <c:v>8.6181818181818193E-2</c:v>
                </c:pt>
                <c:pt idx="112">
                  <c:v>8.9999999999999983E-2</c:v>
                </c:pt>
                <c:pt idx="113">
                  <c:v>9.9999999999999978E-2</c:v>
                </c:pt>
                <c:pt idx="114">
                  <c:v>1.1879999999999975</c:v>
                </c:pt>
                <c:pt idx="115">
                  <c:v>8.777777777777776E-2</c:v>
                </c:pt>
                <c:pt idx="116">
                  <c:v>6.1558441558441548E-2</c:v>
                </c:pt>
                <c:pt idx="117">
                  <c:v>0.1142857142857143</c:v>
                </c:pt>
                <c:pt idx="118">
                  <c:v>0.15000000000000002</c:v>
                </c:pt>
                <c:pt idx="119">
                  <c:v>7.0909090909090894E-2</c:v>
                </c:pt>
                <c:pt idx="120">
                  <c:v>7.4482758620689649E-2</c:v>
                </c:pt>
                <c:pt idx="121">
                  <c:v>7.6799999999999993E-2</c:v>
                </c:pt>
                <c:pt idx="122">
                  <c:v>7.4117647058823524E-2</c:v>
                </c:pt>
                <c:pt idx="123">
                  <c:v>6.7058823529411768E-2</c:v>
                </c:pt>
                <c:pt idx="124">
                  <c:v>0.156</c:v>
                </c:pt>
                <c:pt idx="125">
                  <c:v>0.11384615384615385</c:v>
                </c:pt>
                <c:pt idx="126">
                  <c:v>0</c:v>
                </c:pt>
                <c:pt idx="127">
                  <c:v>0.30750000000000005</c:v>
                </c:pt>
                <c:pt idx="128">
                  <c:v>0.11632653061224488</c:v>
                </c:pt>
                <c:pt idx="129">
                  <c:v>0.24947368421052635</c:v>
                </c:pt>
                <c:pt idx="130">
                  <c:v>0</c:v>
                </c:pt>
                <c:pt idx="131">
                  <c:v>7.2000000000000008E-2</c:v>
                </c:pt>
                <c:pt idx="132">
                  <c:v>6.9999999999999993E-2</c:v>
                </c:pt>
                <c:pt idx="133">
                  <c:v>9.1999999999999998E-2</c:v>
                </c:pt>
                <c:pt idx="134">
                  <c:v>9.2499999999999985E-2</c:v>
                </c:pt>
                <c:pt idx="135">
                  <c:v>6.117647058823529E-2</c:v>
                </c:pt>
                <c:pt idx="136">
                  <c:v>0.80999999999999883</c:v>
                </c:pt>
                <c:pt idx="137">
                  <c:v>0.22909090909090912</c:v>
                </c:pt>
                <c:pt idx="138">
                  <c:v>0.10714285714285712</c:v>
                </c:pt>
                <c:pt idx="139">
                  <c:v>0</c:v>
                </c:pt>
                <c:pt idx="140">
                  <c:v>9.1499999999999984E-2</c:v>
                </c:pt>
                <c:pt idx="141">
                  <c:v>8.5384615384615392E-2</c:v>
                </c:pt>
                <c:pt idx="142">
                  <c:v>8.9999999999999983E-2</c:v>
                </c:pt>
                <c:pt idx="143">
                  <c:v>8.666666666666667E-2</c:v>
                </c:pt>
                <c:pt idx="144">
                  <c:v>8.3076923076923062E-2</c:v>
                </c:pt>
                <c:pt idx="145">
                  <c:v>6.6461538461538461E-2</c:v>
                </c:pt>
                <c:pt idx="146">
                  <c:v>0.59999999999999942</c:v>
                </c:pt>
                <c:pt idx="147">
                  <c:v>0.06</c:v>
                </c:pt>
                <c:pt idx="148">
                  <c:v>2.1300000000000026</c:v>
                </c:pt>
                <c:pt idx="149">
                  <c:v>0.2030769230769231</c:v>
                </c:pt>
                <c:pt idx="150">
                  <c:v>0.13999999999999999</c:v>
                </c:pt>
                <c:pt idx="151">
                  <c:v>0.18000000000000002</c:v>
                </c:pt>
                <c:pt idx="152">
                  <c:v>0.06</c:v>
                </c:pt>
                <c:pt idx="153">
                  <c:v>8.4489795918367333E-2</c:v>
                </c:pt>
                <c:pt idx="154">
                  <c:v>0.37000000000000022</c:v>
                </c:pt>
                <c:pt idx="155">
                  <c:v>0.16551724137931031</c:v>
                </c:pt>
                <c:pt idx="156">
                  <c:v>0.156</c:v>
                </c:pt>
                <c:pt idx="157">
                  <c:v>0</c:v>
                </c:pt>
                <c:pt idx="158">
                  <c:v>1.9500000000000068</c:v>
                </c:pt>
                <c:pt idx="159">
                  <c:v>0.24</c:v>
                </c:pt>
                <c:pt idx="160">
                  <c:v>0.24</c:v>
                </c:pt>
                <c:pt idx="161">
                  <c:v>1.460000000000002</c:v>
                </c:pt>
                <c:pt idx="162">
                  <c:v>0.26999999999999985</c:v>
                </c:pt>
                <c:pt idx="163">
                  <c:v>6.88235294117647E-2</c:v>
                </c:pt>
                <c:pt idx="164">
                  <c:v>8.9433962264150943E-2</c:v>
                </c:pt>
                <c:pt idx="165">
                  <c:v>8.0869565217391304E-2</c:v>
                </c:pt>
                <c:pt idx="166">
                  <c:v>1.8600000000000017</c:v>
                </c:pt>
                <c:pt idx="167">
                  <c:v>0.15000000000000002</c:v>
                </c:pt>
                <c:pt idx="168">
                  <c:v>0.20999999999999991</c:v>
                </c:pt>
                <c:pt idx="169">
                  <c:v>0.26999999999999985</c:v>
                </c:pt>
                <c:pt idx="170">
                  <c:v>6.117647058823529E-2</c:v>
                </c:pt>
                <c:pt idx="171">
                  <c:v>8.7272727272727266E-2</c:v>
                </c:pt>
                <c:pt idx="172">
                  <c:v>6.878048780487804E-2</c:v>
                </c:pt>
                <c:pt idx="173">
                  <c:v>9.4285714285714264E-2</c:v>
                </c:pt>
                <c:pt idx="174">
                  <c:v>0.14399999999999996</c:v>
                </c:pt>
                <c:pt idx="175">
                  <c:v>0.18181818181818177</c:v>
                </c:pt>
                <c:pt idx="176">
                  <c:v>7.7142857142857152E-2</c:v>
                </c:pt>
                <c:pt idx="177">
                  <c:v>0.25894736842105265</c:v>
                </c:pt>
                <c:pt idx="178">
                  <c:v>7.7454545454545443E-2</c:v>
                </c:pt>
                <c:pt idx="179">
                  <c:v>7.2000000000000008E-2</c:v>
                </c:pt>
                <c:pt idx="180">
                  <c:v>0.48</c:v>
                </c:pt>
                <c:pt idx="181">
                  <c:v>0</c:v>
                </c:pt>
                <c:pt idx="182">
                  <c:v>0.17100000000000001</c:v>
                </c:pt>
                <c:pt idx="183">
                  <c:v>9.7499999999999989E-2</c:v>
                </c:pt>
                <c:pt idx="184">
                  <c:v>9.8823529411764685E-2</c:v>
                </c:pt>
                <c:pt idx="185">
                  <c:v>7.0909090909090894E-2</c:v>
                </c:pt>
                <c:pt idx="186">
                  <c:v>0</c:v>
                </c:pt>
                <c:pt idx="187">
                  <c:v>0.3675000000000001</c:v>
                </c:pt>
                <c:pt idx="188">
                  <c:v>0.23333333333333334</c:v>
                </c:pt>
                <c:pt idx="189">
                  <c:v>0.26842105263157884</c:v>
                </c:pt>
                <c:pt idx="190">
                  <c:v>0.12599999999999997</c:v>
                </c:pt>
                <c:pt idx="191">
                  <c:v>0.11076923076923074</c:v>
                </c:pt>
                <c:pt idx="192">
                  <c:v>0.14666666666666664</c:v>
                </c:pt>
                <c:pt idx="193">
                  <c:v>0.25499999999999995</c:v>
                </c:pt>
                <c:pt idx="194">
                  <c:v>0.35999999999999982</c:v>
                </c:pt>
                <c:pt idx="195">
                  <c:v>2.5200000000000089</c:v>
                </c:pt>
                <c:pt idx="196">
                  <c:v>0.18999999999999995</c:v>
                </c:pt>
                <c:pt idx="197">
                  <c:v>0.33692307692307683</c:v>
                </c:pt>
                <c:pt idx="198">
                  <c:v>9.1836734693877556E-2</c:v>
                </c:pt>
                <c:pt idx="199">
                  <c:v>6.2033898305084746E-2</c:v>
                </c:pt>
                <c:pt idx="200">
                  <c:v>1.7700000000000047</c:v>
                </c:pt>
                <c:pt idx="201">
                  <c:v>0.11828571428571427</c:v>
                </c:pt>
                <c:pt idx="202">
                  <c:v>7.2857142857142856E-2</c:v>
                </c:pt>
                <c:pt idx="203">
                  <c:v>8.142857142857142E-2</c:v>
                </c:pt>
                <c:pt idx="204">
                  <c:v>7.378378378378378E-2</c:v>
                </c:pt>
                <c:pt idx="205">
                  <c:v>0.15333333333333335</c:v>
                </c:pt>
                <c:pt idx="206">
                  <c:v>0.21230769230769236</c:v>
                </c:pt>
                <c:pt idx="207">
                  <c:v>0.12</c:v>
                </c:pt>
                <c:pt idx="208">
                  <c:v>9.9000000000000019E-2</c:v>
                </c:pt>
                <c:pt idx="209">
                  <c:v>0.16799999999999995</c:v>
                </c:pt>
                <c:pt idx="210">
                  <c:v>0.23076923076923075</c:v>
                </c:pt>
                <c:pt idx="211">
                  <c:v>0.12</c:v>
                </c:pt>
                <c:pt idx="212">
                  <c:v>8.7804878048780483E-2</c:v>
                </c:pt>
                <c:pt idx="213">
                  <c:v>0.18749999999999994</c:v>
                </c:pt>
                <c:pt idx="214">
                  <c:v>0.10468085106382977</c:v>
                </c:pt>
                <c:pt idx="215">
                  <c:v>6.3333333333333325E-2</c:v>
                </c:pt>
                <c:pt idx="216">
                  <c:v>6.7500000000000004E-2</c:v>
                </c:pt>
                <c:pt idx="217">
                  <c:v>7.3972602739726029E-2</c:v>
                </c:pt>
                <c:pt idx="218">
                  <c:v>9.2542372881355944E-2</c:v>
                </c:pt>
                <c:pt idx="219">
                  <c:v>0.13500000000000001</c:v>
                </c:pt>
                <c:pt idx="220">
                  <c:v>0.17699999999999999</c:v>
                </c:pt>
                <c:pt idx="221">
                  <c:v>0.79714285714285782</c:v>
                </c:pt>
                <c:pt idx="222">
                  <c:v>0.06</c:v>
                </c:pt>
                <c:pt idx="223">
                  <c:v>0.11</c:v>
                </c:pt>
                <c:pt idx="224">
                  <c:v>2.5200000000000089</c:v>
                </c:pt>
                <c:pt idx="225">
                  <c:v>0.08</c:v>
                </c:pt>
                <c:pt idx="226">
                  <c:v>0.35200000000000009</c:v>
                </c:pt>
                <c:pt idx="227">
                  <c:v>6.642857142857142E-2</c:v>
                </c:pt>
                <c:pt idx="228">
                  <c:v>5.9399999999999613</c:v>
                </c:pt>
                <c:pt idx="229">
                  <c:v>0.16799999999999995</c:v>
                </c:pt>
                <c:pt idx="230">
                  <c:v>9.4545454545454544E-2</c:v>
                </c:pt>
                <c:pt idx="231">
                  <c:v>6.3214285714285723E-2</c:v>
                </c:pt>
                <c:pt idx="232">
                  <c:v>9.799999999999999E-2</c:v>
                </c:pt>
                <c:pt idx="233">
                  <c:v>0.06</c:v>
                </c:pt>
                <c:pt idx="234">
                  <c:v>7.0384615384615379E-2</c:v>
                </c:pt>
                <c:pt idx="235">
                  <c:v>0.15310344827586206</c:v>
                </c:pt>
                <c:pt idx="236">
                  <c:v>0.22999999999999995</c:v>
                </c:pt>
                <c:pt idx="237">
                  <c:v>0.12</c:v>
                </c:pt>
                <c:pt idx="238">
                  <c:v>0.12363636363636361</c:v>
                </c:pt>
                <c:pt idx="239">
                  <c:v>0.2475</c:v>
                </c:pt>
                <c:pt idx="240">
                  <c:v>2.250000000000004</c:v>
                </c:pt>
                <c:pt idx="241">
                  <c:v>8.6557377049180331E-2</c:v>
                </c:pt>
                <c:pt idx="242">
                  <c:v>6.6086956521739126E-2</c:v>
                </c:pt>
                <c:pt idx="243">
                  <c:v>0.21428571428571425</c:v>
                </c:pt>
                <c:pt idx="244">
                  <c:v>7.4999999999999997E-2</c:v>
                </c:pt>
                <c:pt idx="245">
                  <c:v>0.16</c:v>
                </c:pt>
                <c:pt idx="246">
                  <c:v>7.2631578947368422E-2</c:v>
                </c:pt>
                <c:pt idx="247">
                  <c:v>6.4285714285714279E-2</c:v>
                </c:pt>
                <c:pt idx="248">
                  <c:v>8.3749999999999991E-2</c:v>
                </c:pt>
                <c:pt idx="249">
                  <c:v>0</c:v>
                </c:pt>
                <c:pt idx="250">
                  <c:v>9.9999999999999978E-2</c:v>
                </c:pt>
                <c:pt idx="251">
                  <c:v>9.9999999999999978E-2</c:v>
                </c:pt>
                <c:pt idx="252">
                  <c:v>0.11880000000000002</c:v>
                </c:pt>
                <c:pt idx="253">
                  <c:v>0.18000000000000002</c:v>
                </c:pt>
                <c:pt idx="254">
                  <c:v>6.9818181818181821E-2</c:v>
                </c:pt>
                <c:pt idx="255">
                  <c:v>0.11454545454545456</c:v>
                </c:pt>
                <c:pt idx="256">
                  <c:v>0.16500000000000004</c:v>
                </c:pt>
                <c:pt idx="257">
                  <c:v>6.3333333333333325E-2</c:v>
                </c:pt>
                <c:pt idx="258">
                  <c:v>0.06</c:v>
                </c:pt>
                <c:pt idx="259">
                  <c:v>0.10650000000000001</c:v>
                </c:pt>
                <c:pt idx="260">
                  <c:v>0.08</c:v>
                </c:pt>
                <c:pt idx="261">
                  <c:v>0.17437500000000003</c:v>
                </c:pt>
                <c:pt idx="262">
                  <c:v>0.17142857142857137</c:v>
                </c:pt>
                <c:pt idx="263">
                  <c:v>0.16411764705882356</c:v>
                </c:pt>
                <c:pt idx="264">
                  <c:v>8.4705882352941186E-2</c:v>
                </c:pt>
                <c:pt idx="265">
                  <c:v>0.94000000000000028</c:v>
                </c:pt>
                <c:pt idx="266">
                  <c:v>0.30857142857142861</c:v>
                </c:pt>
                <c:pt idx="267">
                  <c:v>1.2400000000000011</c:v>
                </c:pt>
                <c:pt idx="268">
                  <c:v>0.29538461538461536</c:v>
                </c:pt>
                <c:pt idx="269">
                  <c:v>0.72000000000000064</c:v>
                </c:pt>
                <c:pt idx="270">
                  <c:v>0.11571428571428569</c:v>
                </c:pt>
                <c:pt idx="271">
                  <c:v>3.1800000000000006</c:v>
                </c:pt>
                <c:pt idx="272">
                  <c:v>0</c:v>
                </c:pt>
                <c:pt idx="273">
                  <c:v>7.1020408163265297E-2</c:v>
                </c:pt>
                <c:pt idx="274">
                  <c:v>0.11333333333333336</c:v>
                </c:pt>
                <c:pt idx="275">
                  <c:v>0.16285714285714284</c:v>
                </c:pt>
                <c:pt idx="276">
                  <c:v>0.12</c:v>
                </c:pt>
                <c:pt idx="277">
                  <c:v>0.12285714285714286</c:v>
                </c:pt>
                <c:pt idx="278">
                  <c:v>0</c:v>
                </c:pt>
                <c:pt idx="279">
                  <c:v>0.18181818181818177</c:v>
                </c:pt>
                <c:pt idx="280">
                  <c:v>9.8947368421052617E-2</c:v>
                </c:pt>
                <c:pt idx="281">
                  <c:v>0.45272727272727237</c:v>
                </c:pt>
                <c:pt idx="282">
                  <c:v>6.2857142857142848E-2</c:v>
                </c:pt>
                <c:pt idx="283">
                  <c:v>0.19999999999999996</c:v>
                </c:pt>
                <c:pt idx="284">
                  <c:v>0.1088888888888889</c:v>
                </c:pt>
                <c:pt idx="285">
                  <c:v>7.9024390243902426E-2</c:v>
                </c:pt>
                <c:pt idx="286">
                  <c:v>6.3333333333333325E-2</c:v>
                </c:pt>
                <c:pt idx="287">
                  <c:v>0.28800000000000009</c:v>
                </c:pt>
                <c:pt idx="288">
                  <c:v>6.5217391304347824E-2</c:v>
                </c:pt>
                <c:pt idx="289">
                  <c:v>0.30000000000000004</c:v>
                </c:pt>
                <c:pt idx="290">
                  <c:v>0.17624999999999996</c:v>
                </c:pt>
                <c:pt idx="291">
                  <c:v>0.2466666666666667</c:v>
                </c:pt>
                <c:pt idx="292">
                  <c:v>6.3529411764705876E-2</c:v>
                </c:pt>
                <c:pt idx="293">
                  <c:v>7.1538461538461537E-2</c:v>
                </c:pt>
                <c:pt idx="294">
                  <c:v>0.2742857142857143</c:v>
                </c:pt>
                <c:pt idx="295">
                  <c:v>0.06</c:v>
                </c:pt>
                <c:pt idx="296">
                  <c:v>1.1039999999999996</c:v>
                </c:pt>
                <c:pt idx="297">
                  <c:v>0</c:v>
                </c:pt>
                <c:pt idx="298">
                  <c:v>0.06</c:v>
                </c:pt>
                <c:pt idx="299">
                  <c:v>0.8400000000000003</c:v>
                </c:pt>
                <c:pt idx="300">
                  <c:v>6.3692307692307687E-2</c:v>
                </c:pt>
                <c:pt idx="301">
                  <c:v>0</c:v>
                </c:pt>
                <c:pt idx="302">
                  <c:v>8.4000000000000005E-2</c:v>
                </c:pt>
                <c:pt idx="303">
                  <c:v>0.34285714285714275</c:v>
                </c:pt>
                <c:pt idx="304">
                  <c:v>0.32400000000000012</c:v>
                </c:pt>
                <c:pt idx="305">
                  <c:v>0.27272727272727276</c:v>
                </c:pt>
                <c:pt idx="306">
                  <c:v>6.9999999999999993E-2</c:v>
                </c:pt>
                <c:pt idx="307">
                  <c:v>8.6769230769230779E-2</c:v>
                </c:pt>
                <c:pt idx="308">
                  <c:v>6.1499999999999999E-2</c:v>
                </c:pt>
                <c:pt idx="309">
                  <c:v>0.11023255813953488</c:v>
                </c:pt>
                <c:pt idx="310">
                  <c:v>8.2857142857142865E-2</c:v>
                </c:pt>
                <c:pt idx="311">
                  <c:v>7.3333333333333334E-2</c:v>
                </c:pt>
                <c:pt idx="312">
                  <c:v>0.21529411764705875</c:v>
                </c:pt>
                <c:pt idx="313">
                  <c:v>0.22285714285714289</c:v>
                </c:pt>
                <c:pt idx="314">
                  <c:v>0.62999999999999923</c:v>
                </c:pt>
                <c:pt idx="315">
                  <c:v>9.1764705882352957E-2</c:v>
                </c:pt>
                <c:pt idx="316">
                  <c:v>0.4600000000000003</c:v>
                </c:pt>
                <c:pt idx="317">
                  <c:v>0.19499999999999998</c:v>
                </c:pt>
                <c:pt idx="318">
                  <c:v>0.1966666666666666</c:v>
                </c:pt>
                <c:pt idx="319">
                  <c:v>0.26571428571428568</c:v>
                </c:pt>
                <c:pt idx="320">
                  <c:v>7.4347826086956517E-2</c:v>
                </c:pt>
                <c:pt idx="321">
                  <c:v>1.0499999999999996</c:v>
                </c:pt>
                <c:pt idx="322">
                  <c:v>0.66000000000000059</c:v>
                </c:pt>
                <c:pt idx="323">
                  <c:v>6.7272727272727276E-2</c:v>
                </c:pt>
                <c:pt idx="324">
                  <c:v>0.13862068965517244</c:v>
                </c:pt>
                <c:pt idx="325">
                  <c:v>8.8235294117647065E-2</c:v>
                </c:pt>
                <c:pt idx="326">
                  <c:v>0.11090909090909092</c:v>
                </c:pt>
                <c:pt idx="327">
                  <c:v>0</c:v>
                </c:pt>
                <c:pt idx="328">
                  <c:v>0.13116279069767442</c:v>
                </c:pt>
                <c:pt idx="329">
                  <c:v>0.18749999999999994</c:v>
                </c:pt>
                <c:pt idx="330">
                  <c:v>0.15405405405405401</c:v>
                </c:pt>
                <c:pt idx="331">
                  <c:v>0.30000000000000004</c:v>
                </c:pt>
                <c:pt idx="332">
                  <c:v>0.30857142857142861</c:v>
                </c:pt>
                <c:pt idx="333">
                  <c:v>0.29250000000000009</c:v>
                </c:pt>
                <c:pt idx="334">
                  <c:v>9.6000000000000002E-2</c:v>
                </c:pt>
                <c:pt idx="335">
                  <c:v>9.0588235294117622E-2</c:v>
                </c:pt>
                <c:pt idx="336">
                  <c:v>7.9636363636363644E-2</c:v>
                </c:pt>
                <c:pt idx="337">
                  <c:v>0.62399999999999933</c:v>
                </c:pt>
                <c:pt idx="338">
                  <c:v>0.5399999999999997</c:v>
                </c:pt>
                <c:pt idx="339">
                  <c:v>0.19999999999999996</c:v>
                </c:pt>
                <c:pt idx="340">
                  <c:v>0.13615384615384618</c:v>
                </c:pt>
                <c:pt idx="341">
                  <c:v>6.7605633802816908E-2</c:v>
                </c:pt>
                <c:pt idx="342">
                  <c:v>0.10200000000000001</c:v>
                </c:pt>
                <c:pt idx="343">
                  <c:v>9.9999999999999978E-2</c:v>
                </c:pt>
                <c:pt idx="344">
                  <c:v>6.9374999999999992E-2</c:v>
                </c:pt>
                <c:pt idx="345">
                  <c:v>0.13621621621621621</c:v>
                </c:pt>
                <c:pt idx="346">
                  <c:v>6.4067796610169495E-2</c:v>
                </c:pt>
                <c:pt idx="347">
                  <c:v>8.4878048780487811E-2</c:v>
                </c:pt>
                <c:pt idx="348">
                  <c:v>0.25124999999999997</c:v>
                </c:pt>
                <c:pt idx="349">
                  <c:v>0</c:v>
                </c:pt>
                <c:pt idx="350">
                  <c:v>0.46499999999999958</c:v>
                </c:pt>
                <c:pt idx="351">
                  <c:v>0</c:v>
                </c:pt>
                <c:pt idx="352">
                  <c:v>0.22</c:v>
                </c:pt>
                <c:pt idx="353">
                  <c:v>8.5714285714285715E-2</c:v>
                </c:pt>
                <c:pt idx="354">
                  <c:v>6.5714285714285711E-2</c:v>
                </c:pt>
                <c:pt idx="355">
                  <c:v>0.16909090909090913</c:v>
                </c:pt>
                <c:pt idx="356">
                  <c:v>6.471910112359551E-2</c:v>
                </c:pt>
                <c:pt idx="357">
                  <c:v>9.7499999999999989E-2</c:v>
                </c:pt>
                <c:pt idx="358">
                  <c:v>0.12</c:v>
                </c:pt>
                <c:pt idx="359">
                  <c:v>6.8181818181818191E-2</c:v>
                </c:pt>
                <c:pt idx="360">
                  <c:v>8.7272727272727266E-2</c:v>
                </c:pt>
                <c:pt idx="361">
                  <c:v>7.8E-2</c:v>
                </c:pt>
                <c:pt idx="362">
                  <c:v>0.26399999999999996</c:v>
                </c:pt>
                <c:pt idx="363">
                  <c:v>0.3419999999999998</c:v>
                </c:pt>
                <c:pt idx="364">
                  <c:v>0.34399999999999981</c:v>
                </c:pt>
                <c:pt idx="365">
                  <c:v>0.192</c:v>
                </c:pt>
                <c:pt idx="366">
                  <c:v>0.35399999999999998</c:v>
                </c:pt>
                <c:pt idx="367">
                  <c:v>9.9310344827586189E-2</c:v>
                </c:pt>
                <c:pt idx="368">
                  <c:v>0.20999999999999991</c:v>
                </c:pt>
                <c:pt idx="369">
                  <c:v>6.1249999999999999E-2</c:v>
                </c:pt>
                <c:pt idx="370">
                  <c:v>0.56249999999999989</c:v>
                </c:pt>
                <c:pt idx="371">
                  <c:v>6.9523809523809529E-2</c:v>
                </c:pt>
                <c:pt idx="372">
                  <c:v>0.21230769230769236</c:v>
                </c:pt>
                <c:pt idx="373">
                  <c:v>0.16999999999999996</c:v>
                </c:pt>
                <c:pt idx="374">
                  <c:v>6.3260869565217398E-2</c:v>
                </c:pt>
                <c:pt idx="375">
                  <c:v>0.13199999999999998</c:v>
                </c:pt>
                <c:pt idx="376">
                  <c:v>0.12545454545454549</c:v>
                </c:pt>
                <c:pt idx="377">
                  <c:v>8.0338983050847454E-2</c:v>
                </c:pt>
                <c:pt idx="378">
                  <c:v>7.6666666666666675E-2</c:v>
                </c:pt>
                <c:pt idx="379">
                  <c:v>0.13428571428571426</c:v>
                </c:pt>
                <c:pt idx="380">
                  <c:v>6.9999999999999993E-2</c:v>
                </c:pt>
                <c:pt idx="381">
                  <c:v>0</c:v>
                </c:pt>
                <c:pt idx="382">
                  <c:v>7.792207792207792E-2</c:v>
                </c:pt>
                <c:pt idx="383">
                  <c:v>8.9999999999999983E-2</c:v>
                </c:pt>
                <c:pt idx="384">
                  <c:v>0.96</c:v>
                </c:pt>
                <c:pt idx="385">
                  <c:v>9.290322580645162E-2</c:v>
                </c:pt>
                <c:pt idx="386">
                  <c:v>0.25499999999999995</c:v>
                </c:pt>
                <c:pt idx="387">
                  <c:v>6.5901639344262297E-2</c:v>
                </c:pt>
                <c:pt idx="388">
                  <c:v>7.3846153846153839E-2</c:v>
                </c:pt>
                <c:pt idx="389">
                  <c:v>6.9599999999999995E-2</c:v>
                </c:pt>
                <c:pt idx="390">
                  <c:v>6.9999999999999993E-2</c:v>
                </c:pt>
                <c:pt idx="391">
                  <c:v>8.7857142857142856E-2</c:v>
                </c:pt>
                <c:pt idx="392">
                  <c:v>6.2857142857142848E-2</c:v>
                </c:pt>
                <c:pt idx="393">
                  <c:v>0.15000000000000002</c:v>
                </c:pt>
                <c:pt idx="394">
                  <c:v>0</c:v>
                </c:pt>
                <c:pt idx="395">
                  <c:v>8.6086956521739116E-2</c:v>
                </c:pt>
                <c:pt idx="396">
                  <c:v>8.6842105263157887E-2</c:v>
                </c:pt>
                <c:pt idx="397">
                  <c:v>9.3913043478260877E-2</c:v>
                </c:pt>
                <c:pt idx="398">
                  <c:v>0.12</c:v>
                </c:pt>
                <c:pt idx="399">
                  <c:v>0</c:v>
                </c:pt>
                <c:pt idx="400">
                  <c:v>0.14250000000000002</c:v>
                </c:pt>
                <c:pt idx="401">
                  <c:v>7.5428571428571428E-2</c:v>
                </c:pt>
                <c:pt idx="402">
                  <c:v>9.0666666666666645E-2</c:v>
                </c:pt>
                <c:pt idx="403">
                  <c:v>0.11675675675675676</c:v>
                </c:pt>
                <c:pt idx="404">
                  <c:v>0.30461538461538451</c:v>
                </c:pt>
                <c:pt idx="405">
                  <c:v>0</c:v>
                </c:pt>
                <c:pt idx="406">
                  <c:v>7.0714285714285716E-2</c:v>
                </c:pt>
                <c:pt idx="407">
                  <c:v>6.6506024096385535E-2</c:v>
                </c:pt>
                <c:pt idx="408">
                  <c:v>9.4736842105263161E-2</c:v>
                </c:pt>
                <c:pt idx="409">
                  <c:v>6.7500000000000004E-2</c:v>
                </c:pt>
                <c:pt idx="410">
                  <c:v>0.72000000000000064</c:v>
                </c:pt>
                <c:pt idx="411">
                  <c:v>0.06</c:v>
                </c:pt>
                <c:pt idx="412">
                  <c:v>6.5999999999999989E-2</c:v>
                </c:pt>
                <c:pt idx="413">
                  <c:v>6.2142857142857146E-2</c:v>
                </c:pt>
                <c:pt idx="414">
                  <c:v>0</c:v>
                </c:pt>
                <c:pt idx="415">
                  <c:v>0.12171428571428571</c:v>
                </c:pt>
                <c:pt idx="416">
                  <c:v>0.1128</c:v>
                </c:pt>
                <c:pt idx="417">
                  <c:v>5.6999999999999824</c:v>
                </c:pt>
                <c:pt idx="418">
                  <c:v>7.1578947368421061E-2</c:v>
                </c:pt>
                <c:pt idx="419">
                  <c:v>0.06</c:v>
                </c:pt>
                <c:pt idx="420">
                  <c:v>0.35999999999999982</c:v>
                </c:pt>
                <c:pt idx="421">
                  <c:v>0.156</c:v>
                </c:pt>
                <c:pt idx="422">
                  <c:v>0</c:v>
                </c:pt>
                <c:pt idx="423">
                  <c:v>0.18600000000000003</c:v>
                </c:pt>
                <c:pt idx="424">
                  <c:v>0.1186046511627907</c:v>
                </c:pt>
                <c:pt idx="425">
                  <c:v>9.6000000000000002E-2</c:v>
                </c:pt>
                <c:pt idx="426">
                  <c:v>0</c:v>
                </c:pt>
                <c:pt idx="427">
                  <c:v>0.10153846153846155</c:v>
                </c:pt>
                <c:pt idx="428">
                  <c:v>0.08</c:v>
                </c:pt>
                <c:pt idx="429">
                  <c:v>0.18960000000000005</c:v>
                </c:pt>
                <c:pt idx="430">
                  <c:v>0.21333333333333332</c:v>
                </c:pt>
                <c:pt idx="431">
                  <c:v>6.2857142857142848E-2</c:v>
                </c:pt>
                <c:pt idx="432">
                  <c:v>0.13199999999999998</c:v>
                </c:pt>
                <c:pt idx="433">
                  <c:v>0.19411764705882353</c:v>
                </c:pt>
                <c:pt idx="434">
                  <c:v>0.27749999999999997</c:v>
                </c:pt>
                <c:pt idx="435">
                  <c:v>7.8E-2</c:v>
                </c:pt>
                <c:pt idx="436">
                  <c:v>0.20068965517241374</c:v>
                </c:pt>
                <c:pt idx="437">
                  <c:v>0.15000000000000002</c:v>
                </c:pt>
                <c:pt idx="438">
                  <c:v>9.8888888888888901E-2</c:v>
                </c:pt>
                <c:pt idx="439">
                  <c:v>0.37125000000000014</c:v>
                </c:pt>
                <c:pt idx="440">
                  <c:v>0.08</c:v>
                </c:pt>
                <c:pt idx="441">
                  <c:v>6.4999999999999988E-2</c:v>
                </c:pt>
                <c:pt idx="442">
                  <c:v>0.18545454545454548</c:v>
                </c:pt>
                <c:pt idx="443">
                  <c:v>7.0500000000000007E-2</c:v>
                </c:pt>
                <c:pt idx="444">
                  <c:v>0</c:v>
                </c:pt>
                <c:pt idx="445">
                  <c:v>6.6666666666666666E-2</c:v>
                </c:pt>
                <c:pt idx="446">
                  <c:v>0.13548387096774195</c:v>
                </c:pt>
                <c:pt idx="447">
                  <c:v>0.13999999999999999</c:v>
                </c:pt>
                <c:pt idx="448">
                  <c:v>0.11027027027027025</c:v>
                </c:pt>
                <c:pt idx="449">
                  <c:v>8.347826086956521E-2</c:v>
                </c:pt>
                <c:pt idx="450">
                  <c:v>7.2000000000000008E-2</c:v>
                </c:pt>
                <c:pt idx="451">
                  <c:v>0.10736842105263157</c:v>
                </c:pt>
                <c:pt idx="452">
                  <c:v>3.1200000000000108</c:v>
                </c:pt>
                <c:pt idx="453">
                  <c:v>0.33999999999999991</c:v>
                </c:pt>
                <c:pt idx="454">
                  <c:v>8.225806451612902E-2</c:v>
                </c:pt>
                <c:pt idx="455">
                  <c:v>0.19600000000000006</c:v>
                </c:pt>
                <c:pt idx="456">
                  <c:v>6.7241379310344823E-2</c:v>
                </c:pt>
                <c:pt idx="457">
                  <c:v>0.06</c:v>
                </c:pt>
                <c:pt idx="458">
                  <c:v>0.19999999999999996</c:v>
                </c:pt>
                <c:pt idx="459">
                  <c:v>7.8E-2</c:v>
                </c:pt>
                <c:pt idx="460">
                  <c:v>0.18000000000000002</c:v>
                </c:pt>
                <c:pt idx="461">
                  <c:v>0.10320000000000001</c:v>
                </c:pt>
                <c:pt idx="462">
                  <c:v>0.13000000000000003</c:v>
                </c:pt>
                <c:pt idx="463">
                  <c:v>0.12857142857142859</c:v>
                </c:pt>
                <c:pt idx="464">
                  <c:v>0</c:v>
                </c:pt>
                <c:pt idx="465">
                  <c:v>7.0909090909090894E-2</c:v>
                </c:pt>
                <c:pt idx="466">
                  <c:v>7.2352941176470578E-2</c:v>
                </c:pt>
                <c:pt idx="467">
                  <c:v>0.3480000000000002</c:v>
                </c:pt>
                <c:pt idx="468">
                  <c:v>6.4705882352941183E-2</c:v>
                </c:pt>
                <c:pt idx="469">
                  <c:v>0.57599999999999962</c:v>
                </c:pt>
                <c:pt idx="470">
                  <c:v>0.18782608695652175</c:v>
                </c:pt>
                <c:pt idx="471">
                  <c:v>0.3933333333333332</c:v>
                </c:pt>
                <c:pt idx="472">
                  <c:v>6.4000000000000001E-2</c:v>
                </c:pt>
                <c:pt idx="473">
                  <c:v>0.15000000000000002</c:v>
                </c:pt>
                <c:pt idx="474">
                  <c:v>7.03125E-2</c:v>
                </c:pt>
                <c:pt idx="475">
                  <c:v>9.9130434782608676E-2</c:v>
                </c:pt>
                <c:pt idx="476">
                  <c:v>7.9411764705882348E-2</c:v>
                </c:pt>
                <c:pt idx="477">
                  <c:v>0.22800000000000006</c:v>
                </c:pt>
                <c:pt idx="478">
                  <c:v>6.3658536585365855E-2</c:v>
                </c:pt>
                <c:pt idx="479">
                  <c:v>0.33999999999999991</c:v>
                </c:pt>
                <c:pt idx="480">
                  <c:v>0.17470588235294118</c:v>
                </c:pt>
                <c:pt idx="481">
                  <c:v>0.3480000000000002</c:v>
                </c:pt>
                <c:pt idx="482">
                  <c:v>8.1176470588235294E-2</c:v>
                </c:pt>
                <c:pt idx="483">
                  <c:v>6.9090909090909092E-2</c:v>
                </c:pt>
                <c:pt idx="484">
                  <c:v>0.59400000000000008</c:v>
                </c:pt>
                <c:pt idx="485">
                  <c:v>0.10125000000000001</c:v>
                </c:pt>
                <c:pt idx="486">
                  <c:v>0.105</c:v>
                </c:pt>
                <c:pt idx="487">
                  <c:v>0</c:v>
                </c:pt>
                <c:pt idx="488">
                  <c:v>6.8571428571428575E-2</c:v>
                </c:pt>
                <c:pt idx="489">
                  <c:v>0.12769230769230766</c:v>
                </c:pt>
                <c:pt idx="490">
                  <c:v>7.166666666666667E-2</c:v>
                </c:pt>
                <c:pt idx="491">
                  <c:v>0</c:v>
                </c:pt>
                <c:pt idx="492">
                  <c:v>6.8888888888888888E-2</c:v>
                </c:pt>
                <c:pt idx="493">
                  <c:v>0.13500000000000001</c:v>
                </c:pt>
                <c:pt idx="494">
                  <c:v>0.16999999999999996</c:v>
                </c:pt>
                <c:pt idx="495">
                  <c:v>6.6249999999999989E-2</c:v>
                </c:pt>
                <c:pt idx="496">
                  <c:v>0.16</c:v>
                </c:pt>
                <c:pt idx="497">
                  <c:v>6.1132075471698119E-2</c:v>
                </c:pt>
                <c:pt idx="498">
                  <c:v>0</c:v>
                </c:pt>
                <c:pt idx="499">
                  <c:v>8.9999999999999983E-2</c:v>
                </c:pt>
                <c:pt idx="500">
                  <c:v>6.3934426229508193E-2</c:v>
                </c:pt>
                <c:pt idx="501">
                  <c:v>0.29076923076923084</c:v>
                </c:pt>
                <c:pt idx="502">
                  <c:v>0.37199999999999983</c:v>
                </c:pt>
                <c:pt idx="503">
                  <c:v>3.5400000000000094</c:v>
                </c:pt>
                <c:pt idx="504">
                  <c:v>8.5000000000000006E-2</c:v>
                </c:pt>
                <c:pt idx="505">
                  <c:v>0.41538461538461557</c:v>
                </c:pt>
                <c:pt idx="506">
                  <c:v>0.10645161290322579</c:v>
                </c:pt>
                <c:pt idx="507">
                  <c:v>8.5714285714285715E-2</c:v>
                </c:pt>
                <c:pt idx="508">
                  <c:v>0.13600000000000001</c:v>
                </c:pt>
                <c:pt idx="509">
                  <c:v>8.9999999999999983E-2</c:v>
                </c:pt>
                <c:pt idx="510">
                  <c:v>6.0833333333333336E-2</c:v>
                </c:pt>
                <c:pt idx="511">
                  <c:v>6.4999999999999988E-2</c:v>
                </c:pt>
                <c:pt idx="512">
                  <c:v>6.2696629213483138E-2</c:v>
                </c:pt>
                <c:pt idx="513">
                  <c:v>0.19714285714285712</c:v>
                </c:pt>
                <c:pt idx="514">
                  <c:v>7.8214285714285722E-2</c:v>
                </c:pt>
                <c:pt idx="515">
                  <c:v>0.11294117647058823</c:v>
                </c:pt>
                <c:pt idx="516">
                  <c:v>0.43714285714285728</c:v>
                </c:pt>
                <c:pt idx="517">
                  <c:v>9.2727272727272742E-2</c:v>
                </c:pt>
                <c:pt idx="518">
                  <c:v>0.16</c:v>
                </c:pt>
                <c:pt idx="519">
                  <c:v>8.249999999999999E-2</c:v>
                </c:pt>
                <c:pt idx="520">
                  <c:v>0.11538461538461538</c:v>
                </c:pt>
                <c:pt idx="521">
                  <c:v>6.7605633802816908E-2</c:v>
                </c:pt>
                <c:pt idx="522">
                  <c:v>6.4444444444444443E-2</c:v>
                </c:pt>
                <c:pt idx="523">
                  <c:v>0</c:v>
                </c:pt>
                <c:pt idx="524">
                  <c:v>1.2599999999999985</c:v>
                </c:pt>
                <c:pt idx="525">
                  <c:v>0.25058823529411772</c:v>
                </c:pt>
                <c:pt idx="526">
                  <c:v>0.20470588235294115</c:v>
                </c:pt>
                <c:pt idx="527">
                  <c:v>6.8888888888888888E-2</c:v>
                </c:pt>
                <c:pt idx="528">
                  <c:v>0.1414285714285714</c:v>
                </c:pt>
                <c:pt idx="529">
                  <c:v>7.1304347826086953E-2</c:v>
                </c:pt>
                <c:pt idx="530">
                  <c:v>0.18387096774193554</c:v>
                </c:pt>
                <c:pt idx="531">
                  <c:v>0.12285714285714286</c:v>
                </c:pt>
                <c:pt idx="532">
                  <c:v>0.06</c:v>
                </c:pt>
                <c:pt idx="533">
                  <c:v>6.1318681318681317E-2</c:v>
                </c:pt>
                <c:pt idx="534">
                  <c:v>9.6000000000000002E-2</c:v>
                </c:pt>
                <c:pt idx="535">
                  <c:v>0.26727272727272722</c:v>
                </c:pt>
                <c:pt idx="536">
                  <c:v>0.13999999999999999</c:v>
                </c:pt>
                <c:pt idx="537">
                  <c:v>9.8709677419354824E-2</c:v>
                </c:pt>
                <c:pt idx="538">
                  <c:v>0.12666666666666668</c:v>
                </c:pt>
                <c:pt idx="539">
                  <c:v>7.8461538461538458E-2</c:v>
                </c:pt>
                <c:pt idx="540">
                  <c:v>0.32624999999999998</c:v>
                </c:pt>
                <c:pt idx="541">
                  <c:v>7.9411764705882348E-2</c:v>
                </c:pt>
                <c:pt idx="542">
                  <c:v>0</c:v>
                </c:pt>
                <c:pt idx="543">
                  <c:v>1.169999999999999</c:v>
                </c:pt>
                <c:pt idx="544">
                  <c:v>6.7692307692307677E-2</c:v>
                </c:pt>
                <c:pt idx="545">
                  <c:v>0.34999999999999987</c:v>
                </c:pt>
                <c:pt idx="546">
                  <c:v>0.48</c:v>
                </c:pt>
                <c:pt idx="547">
                  <c:v>0.10714285714285712</c:v>
                </c:pt>
                <c:pt idx="548">
                  <c:v>0</c:v>
                </c:pt>
                <c:pt idx="549">
                  <c:v>8.8124999999999981E-2</c:v>
                </c:pt>
                <c:pt idx="550">
                  <c:v>8.142857142857142E-2</c:v>
                </c:pt>
                <c:pt idx="551">
                  <c:v>0.24</c:v>
                </c:pt>
                <c:pt idx="552">
                  <c:v>8.4705882352941186E-2</c:v>
                </c:pt>
                <c:pt idx="553">
                  <c:v>8.1923076923076932E-2</c:v>
                </c:pt>
                <c:pt idx="554">
                  <c:v>0.06</c:v>
                </c:pt>
                <c:pt idx="555">
                  <c:v>7.7391304347826095E-2</c:v>
                </c:pt>
                <c:pt idx="556">
                  <c:v>8.249999999999999E-2</c:v>
                </c:pt>
                <c:pt idx="557">
                  <c:v>6.7500000000000004E-2</c:v>
                </c:pt>
                <c:pt idx="558">
                  <c:v>0.18428571428571433</c:v>
                </c:pt>
                <c:pt idx="559">
                  <c:v>8.7999999999999995E-2</c:v>
                </c:pt>
                <c:pt idx="560">
                  <c:v>0.11454545454545456</c:v>
                </c:pt>
                <c:pt idx="561">
                  <c:v>0.25199999999999995</c:v>
                </c:pt>
                <c:pt idx="562">
                  <c:v>0.06</c:v>
                </c:pt>
                <c:pt idx="563">
                  <c:v>0.46499999999999958</c:v>
                </c:pt>
                <c:pt idx="564">
                  <c:v>0.15857142857142861</c:v>
                </c:pt>
                <c:pt idx="565">
                  <c:v>8.8800000000000004E-2</c:v>
                </c:pt>
                <c:pt idx="566">
                  <c:v>0.06</c:v>
                </c:pt>
                <c:pt idx="567">
                  <c:v>9.6000000000000002E-2</c:v>
                </c:pt>
                <c:pt idx="568">
                  <c:v>0.39000000000000024</c:v>
                </c:pt>
                <c:pt idx="569">
                  <c:v>0</c:v>
                </c:pt>
                <c:pt idx="570">
                  <c:v>0.12</c:v>
                </c:pt>
                <c:pt idx="571">
                  <c:v>8.4000000000000005E-2</c:v>
                </c:pt>
                <c:pt idx="572">
                  <c:v>0.46666666666666667</c:v>
                </c:pt>
                <c:pt idx="573">
                  <c:v>6.6923076923076918E-2</c:v>
                </c:pt>
                <c:pt idx="574">
                  <c:v>9.0967741935483876E-2</c:v>
                </c:pt>
                <c:pt idx="575">
                  <c:v>9.9999999999999978E-2</c:v>
                </c:pt>
                <c:pt idx="576">
                  <c:v>0.06</c:v>
                </c:pt>
                <c:pt idx="577">
                  <c:v>0.18000000000000002</c:v>
                </c:pt>
                <c:pt idx="578">
                  <c:v>6.8709677419354839E-2</c:v>
                </c:pt>
                <c:pt idx="579">
                  <c:v>6.2432432432432426E-2</c:v>
                </c:pt>
                <c:pt idx="580">
                  <c:v>0.21818181818181825</c:v>
                </c:pt>
                <c:pt idx="581">
                  <c:v>9.6279069767441841E-2</c:v>
                </c:pt>
                <c:pt idx="582">
                  <c:v>0.06</c:v>
                </c:pt>
                <c:pt idx="583">
                  <c:v>0.13578947368421054</c:v>
                </c:pt>
                <c:pt idx="584">
                  <c:v>0.14210526315789471</c:v>
                </c:pt>
                <c:pt idx="585">
                  <c:v>0.49500000000000044</c:v>
                </c:pt>
                <c:pt idx="586">
                  <c:v>6.0731707317073162E-2</c:v>
                </c:pt>
                <c:pt idx="587">
                  <c:v>7.7368421052631572E-2</c:v>
                </c:pt>
                <c:pt idx="588">
                  <c:v>6.324324324324325E-2</c:v>
                </c:pt>
                <c:pt idx="589">
                  <c:v>0.5099999999999999</c:v>
                </c:pt>
                <c:pt idx="590">
                  <c:v>8.3749999999999991E-2</c:v>
                </c:pt>
                <c:pt idx="591">
                  <c:v>9.6000000000000002E-2</c:v>
                </c:pt>
                <c:pt idx="592">
                  <c:v>0.70500000000000085</c:v>
                </c:pt>
                <c:pt idx="593">
                  <c:v>0.13000000000000003</c:v>
                </c:pt>
                <c:pt idx="594">
                  <c:v>0.12</c:v>
                </c:pt>
                <c:pt idx="595">
                  <c:v>0.18461538461538463</c:v>
                </c:pt>
                <c:pt idx="596">
                  <c:v>0.16285714285714284</c:v>
                </c:pt>
                <c:pt idx="597">
                  <c:v>0.46909090909090906</c:v>
                </c:pt>
                <c:pt idx="598">
                  <c:v>6.1411764705882346E-2</c:v>
                </c:pt>
                <c:pt idx="599">
                  <c:v>8.363636363636362E-2</c:v>
                </c:pt>
                <c:pt idx="600">
                  <c:v>0.26399999999999996</c:v>
                </c:pt>
                <c:pt idx="601">
                  <c:v>0.48</c:v>
                </c:pt>
                <c:pt idx="602">
                  <c:v>0.12</c:v>
                </c:pt>
                <c:pt idx="603">
                  <c:v>7.8157894736842093E-2</c:v>
                </c:pt>
                <c:pt idx="604">
                  <c:v>0.06</c:v>
                </c:pt>
                <c:pt idx="605">
                  <c:v>7.3220338983050845E-2</c:v>
                </c:pt>
                <c:pt idx="606">
                  <c:v>0.36499999999999999</c:v>
                </c:pt>
                <c:pt idx="607">
                  <c:v>0.13999999999999999</c:v>
                </c:pt>
                <c:pt idx="608">
                  <c:v>5.4600000000000195</c:v>
                </c:pt>
                <c:pt idx="609">
                  <c:v>0.30000000000000004</c:v>
                </c:pt>
                <c:pt idx="610">
                  <c:v>0.36857142857142838</c:v>
                </c:pt>
                <c:pt idx="611">
                  <c:v>0.15000000000000002</c:v>
                </c:pt>
                <c:pt idx="612">
                  <c:v>0</c:v>
                </c:pt>
                <c:pt idx="613">
                  <c:v>6.3E-2</c:v>
                </c:pt>
                <c:pt idx="614">
                  <c:v>6.2812499999999993E-2</c:v>
                </c:pt>
                <c:pt idx="615">
                  <c:v>0.48</c:v>
                </c:pt>
                <c:pt idx="616">
                  <c:v>8.0727272727272731E-2</c:v>
                </c:pt>
                <c:pt idx="617">
                  <c:v>6.1499999999999999E-2</c:v>
                </c:pt>
                <c:pt idx="618">
                  <c:v>6.8333333333333343E-2</c:v>
                </c:pt>
                <c:pt idx="619">
                  <c:v>6.3846153846153844E-2</c:v>
                </c:pt>
                <c:pt idx="620">
                  <c:v>0.06</c:v>
                </c:pt>
                <c:pt idx="621">
                  <c:v>0.12</c:v>
                </c:pt>
                <c:pt idx="622">
                  <c:v>0.10285714285714287</c:v>
                </c:pt>
                <c:pt idx="623">
                  <c:v>0.24</c:v>
                </c:pt>
                <c:pt idx="624">
                  <c:v>0.24</c:v>
                </c:pt>
                <c:pt idx="625">
                  <c:v>0.25499999999999995</c:v>
                </c:pt>
                <c:pt idx="626">
                  <c:v>0.10928571428571428</c:v>
                </c:pt>
                <c:pt idx="627">
                  <c:v>0.1114285714285714</c:v>
                </c:pt>
                <c:pt idx="628">
                  <c:v>7.5652173913043477E-2</c:v>
                </c:pt>
                <c:pt idx="629">
                  <c:v>0.1711111111111111</c:v>
                </c:pt>
                <c:pt idx="630">
                  <c:v>0.24</c:v>
                </c:pt>
                <c:pt idx="631">
                  <c:v>7.0370370370370375E-2</c:v>
                </c:pt>
                <c:pt idx="632">
                  <c:v>0.11454545454545456</c:v>
                </c:pt>
                <c:pt idx="633">
                  <c:v>0</c:v>
                </c:pt>
                <c:pt idx="634">
                  <c:v>2.2799999999999927</c:v>
                </c:pt>
                <c:pt idx="635">
                  <c:v>2.9399999999999968</c:v>
                </c:pt>
                <c:pt idx="636">
                  <c:v>0.35142857142857153</c:v>
                </c:pt>
                <c:pt idx="637">
                  <c:v>0.27692307692307705</c:v>
                </c:pt>
                <c:pt idx="638">
                  <c:v>0.37500000000000017</c:v>
                </c:pt>
                <c:pt idx="639">
                  <c:v>7.6874999999999999E-2</c:v>
                </c:pt>
                <c:pt idx="640">
                  <c:v>8.9999999999999983E-2</c:v>
                </c:pt>
                <c:pt idx="641">
                  <c:v>9.7499999999999989E-2</c:v>
                </c:pt>
                <c:pt idx="642">
                  <c:v>0</c:v>
                </c:pt>
                <c:pt idx="643">
                  <c:v>7.8387096774193532E-2</c:v>
                </c:pt>
                <c:pt idx="644">
                  <c:v>0.192</c:v>
                </c:pt>
                <c:pt idx="645">
                  <c:v>0.15333333333333335</c:v>
                </c:pt>
                <c:pt idx="646">
                  <c:v>0.11</c:v>
                </c:pt>
                <c:pt idx="647">
                  <c:v>0.06</c:v>
                </c:pt>
                <c:pt idx="648">
                  <c:v>0</c:v>
                </c:pt>
                <c:pt idx="649">
                  <c:v>0.15000000000000002</c:v>
                </c:pt>
                <c:pt idx="650">
                  <c:v>9.9999999999999978E-2</c:v>
                </c:pt>
                <c:pt idx="651">
                  <c:v>9.5000000000000001E-2</c:v>
                </c:pt>
                <c:pt idx="652">
                  <c:v>8.1923076923076932E-2</c:v>
                </c:pt>
                <c:pt idx="653">
                  <c:v>0.60750000000000004</c:v>
                </c:pt>
                <c:pt idx="654">
                  <c:v>8.9999999999999983E-2</c:v>
                </c:pt>
                <c:pt idx="655">
                  <c:v>0</c:v>
                </c:pt>
                <c:pt idx="656">
                  <c:v>6.488372093023255E-2</c:v>
                </c:pt>
                <c:pt idx="657">
                  <c:v>8.9999999999999983E-2</c:v>
                </c:pt>
                <c:pt idx="658">
                  <c:v>0.61499999999999944</c:v>
                </c:pt>
                <c:pt idx="659">
                  <c:v>8.1639344262295077E-2</c:v>
                </c:pt>
                <c:pt idx="660">
                  <c:v>0.39000000000000024</c:v>
                </c:pt>
                <c:pt idx="661">
                  <c:v>8.4705882352941186E-2</c:v>
                </c:pt>
                <c:pt idx="662">
                  <c:v>6.9473684210526326E-2</c:v>
                </c:pt>
                <c:pt idx="663">
                  <c:v>0.22999999999999995</c:v>
                </c:pt>
                <c:pt idx="664">
                  <c:v>0.12</c:v>
                </c:pt>
                <c:pt idx="665">
                  <c:v>0.77142857142857191</c:v>
                </c:pt>
                <c:pt idx="666">
                  <c:v>0.08</c:v>
                </c:pt>
                <c:pt idx="667">
                  <c:v>7.0434782608695651E-2</c:v>
                </c:pt>
                <c:pt idx="668">
                  <c:v>2.6400000000000023</c:v>
                </c:pt>
                <c:pt idx="669">
                  <c:v>0</c:v>
                </c:pt>
                <c:pt idx="670">
                  <c:v>9.6000000000000002E-2</c:v>
                </c:pt>
                <c:pt idx="671">
                  <c:v>6.729729729729729E-2</c:v>
                </c:pt>
                <c:pt idx="672">
                  <c:v>0.08</c:v>
                </c:pt>
                <c:pt idx="673">
                  <c:v>0.16</c:v>
                </c:pt>
                <c:pt idx="674">
                  <c:v>7.1351351351351358E-2</c:v>
                </c:pt>
                <c:pt idx="675">
                  <c:v>0.27473684210526306</c:v>
                </c:pt>
                <c:pt idx="676">
                  <c:v>1.5599999999999965</c:v>
                </c:pt>
                <c:pt idx="677">
                  <c:v>0.27882352941176464</c:v>
                </c:pt>
                <c:pt idx="678">
                  <c:v>7.9615384615384616E-2</c:v>
                </c:pt>
                <c:pt idx="679">
                  <c:v>0.19090909090909092</c:v>
                </c:pt>
                <c:pt idx="680">
                  <c:v>0.24782608695652164</c:v>
                </c:pt>
                <c:pt idx="681">
                  <c:v>1.8400000000000043</c:v>
                </c:pt>
                <c:pt idx="682">
                  <c:v>7.5348837209302327E-2</c:v>
                </c:pt>
                <c:pt idx="683">
                  <c:v>1.2599999999999985</c:v>
                </c:pt>
                <c:pt idx="684">
                  <c:v>0.14307692307692305</c:v>
                </c:pt>
                <c:pt idx="685">
                  <c:v>0.35999999999999982</c:v>
                </c:pt>
                <c:pt idx="686">
                  <c:v>0.45000000000000007</c:v>
                </c:pt>
                <c:pt idx="687">
                  <c:v>0.72000000000000064</c:v>
                </c:pt>
                <c:pt idx="688">
                  <c:v>0.105</c:v>
                </c:pt>
                <c:pt idx="689">
                  <c:v>8.4857142857142867E-2</c:v>
                </c:pt>
                <c:pt idx="690">
                  <c:v>0.16615384615384612</c:v>
                </c:pt>
                <c:pt idx="691">
                  <c:v>2.2799999999999927</c:v>
                </c:pt>
                <c:pt idx="692">
                  <c:v>0.129</c:v>
                </c:pt>
                <c:pt idx="693">
                  <c:v>7.6521739130434765E-2</c:v>
                </c:pt>
                <c:pt idx="694">
                  <c:v>0</c:v>
                </c:pt>
                <c:pt idx="695">
                  <c:v>0.15631578947368419</c:v>
                </c:pt>
                <c:pt idx="696">
                  <c:v>7.0588235294117632E-2</c:v>
                </c:pt>
                <c:pt idx="697">
                  <c:v>0.11454545454545456</c:v>
                </c:pt>
                <c:pt idx="698">
                  <c:v>0.46800000000000003</c:v>
                </c:pt>
                <c:pt idx="699">
                  <c:v>9.571428571428571E-2</c:v>
                </c:pt>
                <c:pt idx="700">
                  <c:v>7.1641791044776124E-2</c:v>
                </c:pt>
                <c:pt idx="701">
                  <c:v>0.76800000000000002</c:v>
                </c:pt>
                <c:pt idx="702">
                  <c:v>0.19090909090909092</c:v>
                </c:pt>
                <c:pt idx="703">
                  <c:v>8.6511627906976737E-2</c:v>
                </c:pt>
                <c:pt idx="704">
                  <c:v>7.5384615384615383E-2</c:v>
                </c:pt>
                <c:pt idx="705">
                  <c:v>0.70000000000000062</c:v>
                </c:pt>
                <c:pt idx="706">
                  <c:v>9.2499999999999985E-2</c:v>
                </c:pt>
                <c:pt idx="707">
                  <c:v>0.44666666666666682</c:v>
                </c:pt>
                <c:pt idx="708">
                  <c:v>6.1999999999999993E-2</c:v>
                </c:pt>
                <c:pt idx="709">
                  <c:v>7.2244897959183665E-2</c:v>
                </c:pt>
                <c:pt idx="710">
                  <c:v>0.26285714285714296</c:v>
                </c:pt>
                <c:pt idx="711">
                  <c:v>0.23217391304347829</c:v>
                </c:pt>
                <c:pt idx="712">
                  <c:v>0.11837837837837836</c:v>
                </c:pt>
                <c:pt idx="713">
                  <c:v>0.26999999999999985</c:v>
                </c:pt>
                <c:pt idx="714">
                  <c:v>0.08</c:v>
                </c:pt>
                <c:pt idx="715">
                  <c:v>6.2352941176470583E-2</c:v>
                </c:pt>
                <c:pt idx="716">
                  <c:v>7.3170731707317069E-2</c:v>
                </c:pt>
                <c:pt idx="717">
                  <c:v>0.26181818181818173</c:v>
                </c:pt>
                <c:pt idx="718">
                  <c:v>0.19655172413793098</c:v>
                </c:pt>
                <c:pt idx="719">
                  <c:v>0.06</c:v>
                </c:pt>
                <c:pt idx="720">
                  <c:v>0.10714285714285712</c:v>
                </c:pt>
                <c:pt idx="721">
                  <c:v>9.1999999999999998E-2</c:v>
                </c:pt>
                <c:pt idx="722">
                  <c:v>7.2307692307692309E-2</c:v>
                </c:pt>
                <c:pt idx="723">
                  <c:v>0</c:v>
                </c:pt>
                <c:pt idx="724">
                  <c:v>0.12</c:v>
                </c:pt>
                <c:pt idx="725">
                  <c:v>6.6521739130434784E-2</c:v>
                </c:pt>
                <c:pt idx="726">
                  <c:v>9.8181818181818176E-2</c:v>
                </c:pt>
                <c:pt idx="727">
                  <c:v>6.5999999999999989E-2</c:v>
                </c:pt>
                <c:pt idx="728">
                  <c:v>0.06</c:v>
                </c:pt>
                <c:pt idx="729">
                  <c:v>0.12</c:v>
                </c:pt>
                <c:pt idx="730">
                  <c:v>9.0526315789473677E-2</c:v>
                </c:pt>
                <c:pt idx="731">
                  <c:v>6.319148936170213E-2</c:v>
                </c:pt>
                <c:pt idx="732">
                  <c:v>0.13919999999999996</c:v>
                </c:pt>
                <c:pt idx="733">
                  <c:v>0.12666666666666668</c:v>
                </c:pt>
                <c:pt idx="734">
                  <c:v>0.11333333333333336</c:v>
                </c:pt>
                <c:pt idx="735">
                  <c:v>0.06</c:v>
                </c:pt>
                <c:pt idx="736">
                  <c:v>0.24</c:v>
                </c:pt>
                <c:pt idx="737">
                  <c:v>8.5000000000000006E-2</c:v>
                </c:pt>
                <c:pt idx="738">
                  <c:v>0.24</c:v>
                </c:pt>
                <c:pt idx="739">
                  <c:v>1.7999999999999943</c:v>
                </c:pt>
                <c:pt idx="740">
                  <c:v>0.26999999999999985</c:v>
                </c:pt>
                <c:pt idx="741">
                  <c:v>8.249999999999999E-2</c:v>
                </c:pt>
                <c:pt idx="742">
                  <c:v>0.12580645161290319</c:v>
                </c:pt>
                <c:pt idx="743">
                  <c:v>7.8E-2</c:v>
                </c:pt>
                <c:pt idx="744">
                  <c:v>0.15310344827586206</c:v>
                </c:pt>
                <c:pt idx="745">
                  <c:v>9.9999999999999978E-2</c:v>
                </c:pt>
                <c:pt idx="746">
                  <c:v>0</c:v>
                </c:pt>
                <c:pt idx="747">
                  <c:v>6.7500000000000004E-2</c:v>
                </c:pt>
                <c:pt idx="748">
                  <c:v>0.59400000000000008</c:v>
                </c:pt>
                <c:pt idx="749">
                  <c:v>6.8000000000000005E-2</c:v>
                </c:pt>
                <c:pt idx="750">
                  <c:v>6.1914893617021266E-2</c:v>
                </c:pt>
                <c:pt idx="751">
                  <c:v>0.31666666666666676</c:v>
                </c:pt>
                <c:pt idx="752">
                  <c:v>6.3750000000000001E-2</c:v>
                </c:pt>
                <c:pt idx="753">
                  <c:v>0.16363636363636361</c:v>
                </c:pt>
                <c:pt idx="754">
                  <c:v>0.1772727272727273</c:v>
                </c:pt>
                <c:pt idx="755">
                  <c:v>2.3700000000000081</c:v>
                </c:pt>
                <c:pt idx="756">
                  <c:v>0.17399999999999999</c:v>
                </c:pt>
                <c:pt idx="757">
                  <c:v>0</c:v>
                </c:pt>
                <c:pt idx="758">
                  <c:v>9.7142857142857142E-2</c:v>
                </c:pt>
                <c:pt idx="759">
                  <c:v>7.4999999999999997E-2</c:v>
                </c:pt>
                <c:pt idx="760">
                  <c:v>7.7142857142857152E-2</c:v>
                </c:pt>
                <c:pt idx="761">
                  <c:v>9.4545454545454544E-2</c:v>
                </c:pt>
                <c:pt idx="762">
                  <c:v>0.12187499999999998</c:v>
                </c:pt>
                <c:pt idx="763">
                  <c:v>8.9361702127659565E-2</c:v>
                </c:pt>
                <c:pt idx="764">
                  <c:v>6.8354430379746839E-2</c:v>
                </c:pt>
                <c:pt idx="765">
                  <c:v>3.4800000000000155</c:v>
                </c:pt>
                <c:pt idx="766">
                  <c:v>9.0909090909090912E-2</c:v>
                </c:pt>
                <c:pt idx="767">
                  <c:v>6.3157894736842107E-2</c:v>
                </c:pt>
                <c:pt idx="768">
                  <c:v>0.11399999999999998</c:v>
                </c:pt>
                <c:pt idx="769">
                  <c:v>0</c:v>
                </c:pt>
                <c:pt idx="770">
                  <c:v>0.18000000000000002</c:v>
                </c:pt>
                <c:pt idx="771">
                  <c:v>0.35999999999999982</c:v>
                </c:pt>
                <c:pt idx="772">
                  <c:v>9.3333333333333338E-2</c:v>
                </c:pt>
                <c:pt idx="773">
                  <c:v>8.8965517241379299E-2</c:v>
                </c:pt>
                <c:pt idx="774">
                  <c:v>0.16799999999999995</c:v>
                </c:pt>
                <c:pt idx="775">
                  <c:v>9.7499999999999989E-2</c:v>
                </c:pt>
                <c:pt idx="776">
                  <c:v>9.1764705882352957E-2</c:v>
                </c:pt>
                <c:pt idx="777">
                  <c:v>7.4444444444444438E-2</c:v>
                </c:pt>
                <c:pt idx="778">
                  <c:v>0.22666666666666671</c:v>
                </c:pt>
                <c:pt idx="779">
                  <c:v>6.6075949367088618E-2</c:v>
                </c:pt>
                <c:pt idx="780">
                  <c:v>0.5580000000000005</c:v>
                </c:pt>
                <c:pt idx="781">
                  <c:v>1.5599999999999965</c:v>
                </c:pt>
                <c:pt idx="782">
                  <c:v>8.5263157894736832E-2</c:v>
                </c:pt>
                <c:pt idx="783">
                  <c:v>0.08</c:v>
                </c:pt>
                <c:pt idx="784">
                  <c:v>8.4590163934426241E-2</c:v>
                </c:pt>
                <c:pt idx="785">
                  <c:v>0.44307692307692281</c:v>
                </c:pt>
                <c:pt idx="786">
                  <c:v>8.4000000000000005E-2</c:v>
                </c:pt>
                <c:pt idx="787">
                  <c:v>9.4736842105263161E-2</c:v>
                </c:pt>
                <c:pt idx="788">
                  <c:v>0.51600000000000001</c:v>
                </c:pt>
                <c:pt idx="789">
                  <c:v>0.21249999999999991</c:v>
                </c:pt>
                <c:pt idx="790">
                  <c:v>0.12</c:v>
                </c:pt>
                <c:pt idx="791">
                  <c:v>6.2222222222222227E-2</c:v>
                </c:pt>
                <c:pt idx="792">
                  <c:v>0.12</c:v>
                </c:pt>
                <c:pt idx="793">
                  <c:v>9.8823529411764685E-2</c:v>
                </c:pt>
                <c:pt idx="794">
                  <c:v>9.9999999999999978E-2</c:v>
                </c:pt>
                <c:pt idx="795">
                  <c:v>0.156</c:v>
                </c:pt>
                <c:pt idx="796">
                  <c:v>0.12</c:v>
                </c:pt>
                <c:pt idx="797">
                  <c:v>0.08</c:v>
                </c:pt>
                <c:pt idx="798">
                  <c:v>0.25826086956521743</c:v>
                </c:pt>
                <c:pt idx="799">
                  <c:v>7.2452830188679249E-2</c:v>
                </c:pt>
                <c:pt idx="800">
                  <c:v>0.192</c:v>
                </c:pt>
                <c:pt idx="801">
                  <c:v>0.92400000000000126</c:v>
                </c:pt>
                <c:pt idx="802">
                  <c:v>0.08</c:v>
                </c:pt>
                <c:pt idx="803">
                  <c:v>0.12</c:v>
                </c:pt>
                <c:pt idx="804">
                  <c:v>9.6666666666666679E-2</c:v>
                </c:pt>
                <c:pt idx="805">
                  <c:v>0.15000000000000002</c:v>
                </c:pt>
                <c:pt idx="806">
                  <c:v>7.5789473684210518E-2</c:v>
                </c:pt>
                <c:pt idx="807">
                  <c:v>0</c:v>
                </c:pt>
                <c:pt idx="808">
                  <c:v>0.5580000000000005</c:v>
                </c:pt>
                <c:pt idx="809">
                  <c:v>0</c:v>
                </c:pt>
                <c:pt idx="810">
                  <c:v>6.3750000000000001E-2</c:v>
                </c:pt>
                <c:pt idx="811">
                  <c:v>0.12514285714285717</c:v>
                </c:pt>
                <c:pt idx="812">
                  <c:v>9.3333333333333338E-2</c:v>
                </c:pt>
                <c:pt idx="813">
                  <c:v>7.7368421052631572E-2</c:v>
                </c:pt>
                <c:pt idx="814">
                  <c:v>8.0869565217391304E-2</c:v>
                </c:pt>
                <c:pt idx="815">
                  <c:v>0.12</c:v>
                </c:pt>
                <c:pt idx="816">
                  <c:v>7.2000000000000008E-2</c:v>
                </c:pt>
                <c:pt idx="817">
                  <c:v>0.19142857142857142</c:v>
                </c:pt>
                <c:pt idx="818">
                  <c:v>0.06</c:v>
                </c:pt>
                <c:pt idx="819">
                  <c:v>0.78000000000000047</c:v>
                </c:pt>
                <c:pt idx="820">
                  <c:v>0.10285714285714287</c:v>
                </c:pt>
                <c:pt idx="821">
                  <c:v>0.42000000000000015</c:v>
                </c:pt>
                <c:pt idx="822">
                  <c:v>0.06</c:v>
                </c:pt>
                <c:pt idx="823">
                  <c:v>0.18000000000000002</c:v>
                </c:pt>
                <c:pt idx="824">
                  <c:v>0.42000000000000015</c:v>
                </c:pt>
                <c:pt idx="825">
                  <c:v>8.9999999999999983E-2</c:v>
                </c:pt>
                <c:pt idx="826">
                  <c:v>0.11769230769230769</c:v>
                </c:pt>
                <c:pt idx="827">
                  <c:v>0.10571428571428572</c:v>
                </c:pt>
                <c:pt idx="828">
                  <c:v>0.13874999999999998</c:v>
                </c:pt>
                <c:pt idx="829">
                  <c:v>0.73199999999999921</c:v>
                </c:pt>
                <c:pt idx="830">
                  <c:v>0.17249999999999999</c:v>
                </c:pt>
                <c:pt idx="831">
                  <c:v>0.18857142857142861</c:v>
                </c:pt>
                <c:pt idx="832">
                  <c:v>0.18666666666666668</c:v>
                </c:pt>
                <c:pt idx="833">
                  <c:v>0</c:v>
                </c:pt>
                <c:pt idx="834">
                  <c:v>0.10392857142857144</c:v>
                </c:pt>
                <c:pt idx="835">
                  <c:v>0</c:v>
                </c:pt>
                <c:pt idx="836">
                  <c:v>1.8600000000000017</c:v>
                </c:pt>
                <c:pt idx="837">
                  <c:v>0.06</c:v>
                </c:pt>
                <c:pt idx="838">
                  <c:v>0.15942857142857136</c:v>
                </c:pt>
                <c:pt idx="839">
                  <c:v>8.0571428571428558E-2</c:v>
                </c:pt>
                <c:pt idx="840">
                  <c:v>0.06</c:v>
                </c:pt>
                <c:pt idx="841">
                  <c:v>0.19499999999999998</c:v>
                </c:pt>
                <c:pt idx="842">
                  <c:v>7.4999999999999997E-2</c:v>
                </c:pt>
                <c:pt idx="843">
                  <c:v>8.1818181818181804E-2</c:v>
                </c:pt>
                <c:pt idx="844">
                  <c:v>2.8800000000000101</c:v>
                </c:pt>
                <c:pt idx="845">
                  <c:v>6.6666666666666666E-2</c:v>
                </c:pt>
                <c:pt idx="846">
                  <c:v>7.9090909090909087E-2</c:v>
                </c:pt>
                <c:pt idx="847">
                  <c:v>0.3419999999999998</c:v>
                </c:pt>
                <c:pt idx="848">
                  <c:v>1.5999999999999961</c:v>
                </c:pt>
                <c:pt idx="849">
                  <c:v>7.2800000000000004E-2</c:v>
                </c:pt>
                <c:pt idx="850">
                  <c:v>0.34909090909090906</c:v>
                </c:pt>
                <c:pt idx="851">
                  <c:v>0.10105263157894737</c:v>
                </c:pt>
                <c:pt idx="852">
                  <c:v>0.59999999999999942</c:v>
                </c:pt>
                <c:pt idx="853">
                  <c:v>5.6399999999999624</c:v>
                </c:pt>
                <c:pt idx="854">
                  <c:v>0.19499999999999998</c:v>
                </c:pt>
                <c:pt idx="855">
                  <c:v>0</c:v>
                </c:pt>
                <c:pt idx="856">
                  <c:v>6.4137931034482759E-2</c:v>
                </c:pt>
                <c:pt idx="857">
                  <c:v>9.2499999999999985E-2</c:v>
                </c:pt>
                <c:pt idx="858">
                  <c:v>9.1874999999999984E-2</c:v>
                </c:pt>
                <c:pt idx="859">
                  <c:v>1.2150000000000001</c:v>
                </c:pt>
                <c:pt idx="860">
                  <c:v>0.13199999999999998</c:v>
                </c:pt>
                <c:pt idx="861">
                  <c:v>0.35999999999999982</c:v>
                </c:pt>
                <c:pt idx="862">
                  <c:v>7.4999999999999997E-2</c:v>
                </c:pt>
                <c:pt idx="863">
                  <c:v>0.11470588235294119</c:v>
                </c:pt>
                <c:pt idx="864">
                  <c:v>0.24</c:v>
                </c:pt>
                <c:pt idx="865">
                  <c:v>0.13142857142857142</c:v>
                </c:pt>
                <c:pt idx="866">
                  <c:v>6.8059701492537317E-2</c:v>
                </c:pt>
                <c:pt idx="867">
                  <c:v>0.26857142857142863</c:v>
                </c:pt>
                <c:pt idx="868">
                  <c:v>0.24</c:v>
                </c:pt>
                <c:pt idx="869">
                  <c:v>6.4864864864864855E-2</c:v>
                </c:pt>
                <c:pt idx="870">
                  <c:v>6.1395348837209297E-2</c:v>
                </c:pt>
                <c:pt idx="871">
                  <c:v>0.10682926829268292</c:v>
                </c:pt>
                <c:pt idx="872">
                  <c:v>0.81999999999999929</c:v>
                </c:pt>
                <c:pt idx="873">
                  <c:v>0.40714285714285708</c:v>
                </c:pt>
                <c:pt idx="874">
                  <c:v>2.2200000000000042</c:v>
                </c:pt>
                <c:pt idx="875">
                  <c:v>0.10615384615384614</c:v>
                </c:pt>
                <c:pt idx="876">
                  <c:v>0.06</c:v>
                </c:pt>
                <c:pt idx="877">
                  <c:v>0.12260869565217393</c:v>
                </c:pt>
                <c:pt idx="878">
                  <c:v>0.10200000000000001</c:v>
                </c:pt>
                <c:pt idx="879">
                  <c:v>0.1307142857142857</c:v>
                </c:pt>
                <c:pt idx="880">
                  <c:v>7.7499999999999999E-2</c:v>
                </c:pt>
                <c:pt idx="881">
                  <c:v>0</c:v>
                </c:pt>
                <c:pt idx="882">
                  <c:v>0.11499999999999998</c:v>
                </c:pt>
                <c:pt idx="883">
                  <c:v>0.11172413793103449</c:v>
                </c:pt>
                <c:pt idx="884">
                  <c:v>0.16999999999999996</c:v>
                </c:pt>
                <c:pt idx="885">
                  <c:v>0.15000000000000002</c:v>
                </c:pt>
                <c:pt idx="886">
                  <c:v>0.12187499999999998</c:v>
                </c:pt>
                <c:pt idx="887">
                  <c:v>7.6363636363636356E-2</c:v>
                </c:pt>
                <c:pt idx="888">
                  <c:v>8.3773584905660378E-2</c:v>
                </c:pt>
                <c:pt idx="889">
                  <c:v>8.7272727272727266E-2</c:v>
                </c:pt>
                <c:pt idx="890">
                  <c:v>9.1999999999999998E-2</c:v>
                </c:pt>
                <c:pt idx="891">
                  <c:v>0.13999999999999999</c:v>
                </c:pt>
                <c:pt idx="892">
                  <c:v>0.34874999999999984</c:v>
                </c:pt>
                <c:pt idx="893">
                  <c:v>6.08695652173913E-2</c:v>
                </c:pt>
                <c:pt idx="894">
                  <c:v>0.27499999999999991</c:v>
                </c:pt>
                <c:pt idx="895">
                  <c:v>0.17100000000000001</c:v>
                </c:pt>
                <c:pt idx="896">
                  <c:v>0.06</c:v>
                </c:pt>
                <c:pt idx="897">
                  <c:v>6.7118644067796607E-2</c:v>
                </c:pt>
                <c:pt idx="898">
                  <c:v>0.10636363636363635</c:v>
                </c:pt>
                <c:pt idx="899">
                  <c:v>0.25090909090909097</c:v>
                </c:pt>
                <c:pt idx="900">
                  <c:v>6.4285714285714279E-2</c:v>
                </c:pt>
                <c:pt idx="901">
                  <c:v>0.22</c:v>
                </c:pt>
                <c:pt idx="902">
                  <c:v>0.11399999999999998</c:v>
                </c:pt>
                <c:pt idx="903">
                  <c:v>8.9361702127659565E-2</c:v>
                </c:pt>
                <c:pt idx="904">
                  <c:v>0</c:v>
                </c:pt>
                <c:pt idx="905">
                  <c:v>0.15000000000000002</c:v>
                </c:pt>
                <c:pt idx="906">
                  <c:v>0.10581818181818181</c:v>
                </c:pt>
                <c:pt idx="907">
                  <c:v>0.18999999999999995</c:v>
                </c:pt>
                <c:pt idx="908">
                  <c:v>9.9999999999999978E-2</c:v>
                </c:pt>
                <c:pt idx="909">
                  <c:v>8.666666666666667E-2</c:v>
                </c:pt>
                <c:pt idx="910">
                  <c:v>0.16319999999999998</c:v>
                </c:pt>
                <c:pt idx="911">
                  <c:v>0.12</c:v>
                </c:pt>
                <c:pt idx="912">
                  <c:v>0.18000000000000002</c:v>
                </c:pt>
                <c:pt idx="913">
                  <c:v>0.22736842105263161</c:v>
                </c:pt>
                <c:pt idx="914">
                  <c:v>0.13846153846153844</c:v>
                </c:pt>
                <c:pt idx="915">
                  <c:v>6.6315789473684217E-2</c:v>
                </c:pt>
                <c:pt idx="916">
                  <c:v>0.12</c:v>
                </c:pt>
                <c:pt idx="917">
                  <c:v>0</c:v>
                </c:pt>
                <c:pt idx="918">
                  <c:v>0.10666666666666666</c:v>
                </c:pt>
                <c:pt idx="919">
                  <c:v>7.2439024390243897E-2</c:v>
                </c:pt>
                <c:pt idx="920">
                  <c:v>0.27499999999999991</c:v>
                </c:pt>
                <c:pt idx="921">
                  <c:v>0.14250000000000002</c:v>
                </c:pt>
                <c:pt idx="922">
                  <c:v>0.20666666666666669</c:v>
                </c:pt>
                <c:pt idx="923">
                  <c:v>0.11176470588235296</c:v>
                </c:pt>
                <c:pt idx="924">
                  <c:v>0.63428571428571479</c:v>
                </c:pt>
                <c:pt idx="925">
                  <c:v>8.9999999999999983E-2</c:v>
                </c:pt>
                <c:pt idx="926">
                  <c:v>0.30750000000000005</c:v>
                </c:pt>
                <c:pt idx="927">
                  <c:v>0.10714285714285712</c:v>
                </c:pt>
                <c:pt idx="928">
                  <c:v>8.0930232558139525E-2</c:v>
                </c:pt>
                <c:pt idx="929">
                  <c:v>7.3124999999999996E-2</c:v>
                </c:pt>
                <c:pt idx="930">
                  <c:v>9.8181818181818176E-2</c:v>
                </c:pt>
                <c:pt idx="931">
                  <c:v>7.1250000000000008E-2</c:v>
                </c:pt>
                <c:pt idx="932">
                  <c:v>0.12</c:v>
                </c:pt>
                <c:pt idx="933">
                  <c:v>0.246</c:v>
                </c:pt>
                <c:pt idx="934">
                  <c:v>6.4285714285714279E-2</c:v>
                </c:pt>
                <c:pt idx="935">
                  <c:v>3.1800000000000006</c:v>
                </c:pt>
                <c:pt idx="936">
                  <c:v>8.9999999999999983E-2</c:v>
                </c:pt>
                <c:pt idx="937">
                  <c:v>0.93000000000000083</c:v>
                </c:pt>
                <c:pt idx="938">
                  <c:v>0.20999999999999991</c:v>
                </c:pt>
                <c:pt idx="939">
                  <c:v>0</c:v>
                </c:pt>
                <c:pt idx="940">
                  <c:v>0.43714285714285728</c:v>
                </c:pt>
                <c:pt idx="941">
                  <c:v>0.23200000000000004</c:v>
                </c:pt>
                <c:pt idx="942">
                  <c:v>0.3480000000000002</c:v>
                </c:pt>
                <c:pt idx="943">
                  <c:v>0.14470588235294118</c:v>
                </c:pt>
                <c:pt idx="944">
                  <c:v>0</c:v>
                </c:pt>
                <c:pt idx="945">
                  <c:v>7.6666666666666675E-2</c:v>
                </c:pt>
                <c:pt idx="946">
                  <c:v>0.13028571428571428</c:v>
                </c:pt>
                <c:pt idx="947">
                  <c:v>1.4399999999999973</c:v>
                </c:pt>
                <c:pt idx="948">
                  <c:v>0.19499999999999998</c:v>
                </c:pt>
                <c:pt idx="949">
                  <c:v>0.12</c:v>
                </c:pt>
                <c:pt idx="950">
                  <c:v>0.13142857142857142</c:v>
                </c:pt>
                <c:pt idx="951">
                  <c:v>0.06</c:v>
                </c:pt>
                <c:pt idx="952">
                  <c:v>0.19499999999999998</c:v>
                </c:pt>
                <c:pt idx="953">
                  <c:v>0.24</c:v>
                </c:pt>
                <c:pt idx="954">
                  <c:v>6.9230769230769221E-2</c:v>
                </c:pt>
                <c:pt idx="955">
                  <c:v>0</c:v>
                </c:pt>
                <c:pt idx="956">
                  <c:v>0.10682926829268292</c:v>
                </c:pt>
                <c:pt idx="957">
                  <c:v>0.10595744680851064</c:v>
                </c:pt>
                <c:pt idx="958">
                  <c:v>0.10312499999999999</c:v>
                </c:pt>
                <c:pt idx="959">
                  <c:v>0.18666666666666668</c:v>
                </c:pt>
                <c:pt idx="960">
                  <c:v>7.2000000000000008E-2</c:v>
                </c:pt>
                <c:pt idx="961">
                  <c:v>0.17555555555555552</c:v>
                </c:pt>
                <c:pt idx="962">
                  <c:v>0.18000000000000002</c:v>
                </c:pt>
                <c:pt idx="963">
                  <c:v>0.13354838709677419</c:v>
                </c:pt>
                <c:pt idx="964">
                  <c:v>6.4000000000000001E-2</c:v>
                </c:pt>
                <c:pt idx="965">
                  <c:v>6.5901639344262297E-2</c:v>
                </c:pt>
                <c:pt idx="966">
                  <c:v>8.6956521739130432E-2</c:v>
                </c:pt>
                <c:pt idx="967">
                  <c:v>0.13500000000000001</c:v>
                </c:pt>
                <c:pt idx="968">
                  <c:v>9.4285714285714264E-2</c:v>
                </c:pt>
                <c:pt idx="969">
                  <c:v>6.9873417721518977E-2</c:v>
                </c:pt>
                <c:pt idx="970">
                  <c:v>0.13428571428571426</c:v>
                </c:pt>
                <c:pt idx="971">
                  <c:v>0.12</c:v>
                </c:pt>
                <c:pt idx="972">
                  <c:v>0.13999999999999999</c:v>
                </c:pt>
                <c:pt idx="973">
                  <c:v>0.06</c:v>
                </c:pt>
                <c:pt idx="974">
                  <c:v>6.6363636363636361E-2</c:v>
                </c:pt>
                <c:pt idx="975">
                  <c:v>8.076923076923076E-2</c:v>
                </c:pt>
                <c:pt idx="976">
                  <c:v>1.0199999999999998</c:v>
                </c:pt>
                <c:pt idx="977">
                  <c:v>0.48</c:v>
                </c:pt>
                <c:pt idx="978">
                  <c:v>0</c:v>
                </c:pt>
                <c:pt idx="979">
                  <c:v>7.4999999999999997E-2</c:v>
                </c:pt>
                <c:pt idx="980">
                  <c:v>0.78000000000000047</c:v>
                </c:pt>
                <c:pt idx="981">
                  <c:v>0.21391304347826084</c:v>
                </c:pt>
                <c:pt idx="982">
                  <c:v>0.06</c:v>
                </c:pt>
                <c:pt idx="983">
                  <c:v>0.43999999999999967</c:v>
                </c:pt>
                <c:pt idx="984">
                  <c:v>0.15000000000000002</c:v>
                </c:pt>
                <c:pt idx="985">
                  <c:v>0</c:v>
                </c:pt>
                <c:pt idx="986">
                  <c:v>8.3076923076923062E-2</c:v>
                </c:pt>
                <c:pt idx="987">
                  <c:v>0.14842105263157893</c:v>
                </c:pt>
                <c:pt idx="988">
                  <c:v>7.4693877551020402E-2</c:v>
                </c:pt>
                <c:pt idx="989">
                  <c:v>0.11647058823529412</c:v>
                </c:pt>
                <c:pt idx="990">
                  <c:v>1.6799999999999955</c:v>
                </c:pt>
                <c:pt idx="991">
                  <c:v>0.11090909090909092</c:v>
                </c:pt>
                <c:pt idx="992">
                  <c:v>9.5593220338983056E-2</c:v>
                </c:pt>
                <c:pt idx="993">
                  <c:v>0.16500000000000004</c:v>
                </c:pt>
                <c:pt idx="994">
                  <c:v>0.14399999999999996</c:v>
                </c:pt>
                <c:pt idx="995">
                  <c:v>0.23076923076923075</c:v>
                </c:pt>
                <c:pt idx="996">
                  <c:v>0.24857142857142853</c:v>
                </c:pt>
                <c:pt idx="997">
                  <c:v>0.12</c:v>
                </c:pt>
                <c:pt idx="998">
                  <c:v>0.16956521739130431</c:v>
                </c:pt>
                <c:pt idx="999">
                  <c:v>0.24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006-4652-B2F1-1DD2F726A0AC}"/>
            </c:ext>
          </c:extLst>
        </c:ser>
        <c:ser>
          <c:idx val="2"/>
          <c:order val="2"/>
          <c:tx>
            <c:v>Inferior</c:v>
          </c:tx>
          <c:spPr>
            <a:ln w="25400" cap="rnd">
              <a:noFill/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Planilha2!$G$2:$G$1001</c:f>
              <c:numCache>
                <c:formatCode>0%</c:formatCode>
                <c:ptCount val="1000"/>
                <c:pt idx="0">
                  <c:v>0.94444444444444442</c:v>
                </c:pt>
                <c:pt idx="1">
                  <c:v>0.66666666666666674</c:v>
                </c:pt>
                <c:pt idx="2">
                  <c:v>0.77215189873417711</c:v>
                </c:pt>
                <c:pt idx="3">
                  <c:v>1.7543859649122862E-2</c:v>
                </c:pt>
                <c:pt idx="4">
                  <c:v>0.52499999999999991</c:v>
                </c:pt>
                <c:pt idx="5">
                  <c:v>0.16071428571428581</c:v>
                </c:pt>
                <c:pt idx="6">
                  <c:v>0.92307692307692313</c:v>
                </c:pt>
                <c:pt idx="7">
                  <c:v>1</c:v>
                </c:pt>
                <c:pt idx="8">
                  <c:v>0.68852459016393452</c:v>
                </c:pt>
                <c:pt idx="9">
                  <c:v>0.5</c:v>
                </c:pt>
                <c:pt idx="10">
                  <c:v>0.25555555555555554</c:v>
                </c:pt>
                <c:pt idx="11">
                  <c:v>0.21875</c:v>
                </c:pt>
                <c:pt idx="12">
                  <c:v>0.27868852459016402</c:v>
                </c:pt>
                <c:pt idx="13">
                  <c:v>0.40625</c:v>
                </c:pt>
                <c:pt idx="14">
                  <c:v>0.73972602739726034</c:v>
                </c:pt>
                <c:pt idx="15">
                  <c:v>0.2989690721649485</c:v>
                </c:pt>
                <c:pt idx="16">
                  <c:v>0.23655913978494625</c:v>
                </c:pt>
                <c:pt idx="17">
                  <c:v>0.66666666666666674</c:v>
                </c:pt>
                <c:pt idx="18">
                  <c:v>0.27868852459016402</c:v>
                </c:pt>
                <c:pt idx="19">
                  <c:v>4.3478260869565188E-2</c:v>
                </c:pt>
                <c:pt idx="20">
                  <c:v>0.37662337662337664</c:v>
                </c:pt>
                <c:pt idx="21">
                  <c:v>0.30208333333333326</c:v>
                </c:pt>
                <c:pt idx="22">
                  <c:v>9.6774193548387011E-2</c:v>
                </c:pt>
                <c:pt idx="23">
                  <c:v>0.14634146341463405</c:v>
                </c:pt>
                <c:pt idx="24">
                  <c:v>0</c:v>
                </c:pt>
                <c:pt idx="25">
                  <c:v>0.45360824742268036</c:v>
                </c:pt>
                <c:pt idx="26">
                  <c:v>0.54545454545454541</c:v>
                </c:pt>
                <c:pt idx="27">
                  <c:v>0.89583333333333326</c:v>
                </c:pt>
                <c:pt idx="28">
                  <c:v>0.93103448275862077</c:v>
                </c:pt>
                <c:pt idx="29">
                  <c:v>1</c:v>
                </c:pt>
                <c:pt idx="30">
                  <c:v>0.41666666666666674</c:v>
                </c:pt>
                <c:pt idx="31">
                  <c:v>0.46341463414634143</c:v>
                </c:pt>
                <c:pt idx="32">
                  <c:v>0.52631578947368429</c:v>
                </c:pt>
                <c:pt idx="33">
                  <c:v>0.9042553191489362</c:v>
                </c:pt>
                <c:pt idx="34">
                  <c:v>0.10000000000000009</c:v>
                </c:pt>
                <c:pt idx="35">
                  <c:v>0.53333333333333344</c:v>
                </c:pt>
                <c:pt idx="36">
                  <c:v>0.21052631578947367</c:v>
                </c:pt>
                <c:pt idx="37">
                  <c:v>0.60606060606060597</c:v>
                </c:pt>
                <c:pt idx="38">
                  <c:v>0.27142857142857135</c:v>
                </c:pt>
                <c:pt idx="39">
                  <c:v>0.60000000000000009</c:v>
                </c:pt>
                <c:pt idx="40">
                  <c:v>0.16666666666666674</c:v>
                </c:pt>
                <c:pt idx="41">
                  <c:v>0.16666666666666674</c:v>
                </c:pt>
                <c:pt idx="42">
                  <c:v>1</c:v>
                </c:pt>
                <c:pt idx="43">
                  <c:v>0.22222222222222232</c:v>
                </c:pt>
                <c:pt idx="44">
                  <c:v>0.140625</c:v>
                </c:pt>
                <c:pt idx="45">
                  <c:v>0.61111111111111116</c:v>
                </c:pt>
                <c:pt idx="46">
                  <c:v>0.51428571428571423</c:v>
                </c:pt>
                <c:pt idx="47">
                  <c:v>5.0847457627118731E-2</c:v>
                </c:pt>
                <c:pt idx="48">
                  <c:v>0.48</c:v>
                </c:pt>
                <c:pt idx="49">
                  <c:v>0.91666666666666674</c:v>
                </c:pt>
                <c:pt idx="50">
                  <c:v>0.77777777777777768</c:v>
                </c:pt>
                <c:pt idx="51">
                  <c:v>0.63157894736842102</c:v>
                </c:pt>
                <c:pt idx="52">
                  <c:v>0.50574712643678166</c:v>
                </c:pt>
                <c:pt idx="53">
                  <c:v>0.10126582278481022</c:v>
                </c:pt>
                <c:pt idx="54">
                  <c:v>0.16438356164383561</c:v>
                </c:pt>
                <c:pt idx="55">
                  <c:v>0.12903225806451624</c:v>
                </c:pt>
                <c:pt idx="56">
                  <c:v>0.90909090909090917</c:v>
                </c:pt>
                <c:pt idx="57">
                  <c:v>0.33333333333333326</c:v>
                </c:pt>
                <c:pt idx="58">
                  <c:v>0.91489361702127669</c:v>
                </c:pt>
                <c:pt idx="59">
                  <c:v>0.86440677966101687</c:v>
                </c:pt>
                <c:pt idx="60">
                  <c:v>0.22388059701492535</c:v>
                </c:pt>
                <c:pt idx="61">
                  <c:v>0.60606060606060597</c:v>
                </c:pt>
                <c:pt idx="62">
                  <c:v>0.60000000000000009</c:v>
                </c:pt>
                <c:pt idx="63">
                  <c:v>0.49</c:v>
                </c:pt>
                <c:pt idx="64">
                  <c:v>0.27777777777777768</c:v>
                </c:pt>
                <c:pt idx="65">
                  <c:v>0.15254237288135597</c:v>
                </c:pt>
                <c:pt idx="66">
                  <c:v>0.73214285714285721</c:v>
                </c:pt>
                <c:pt idx="67">
                  <c:v>5.555555555555558E-2</c:v>
                </c:pt>
                <c:pt idx="68">
                  <c:v>0.8666666666666667</c:v>
                </c:pt>
                <c:pt idx="69">
                  <c:v>8.5365853658536661E-2</c:v>
                </c:pt>
                <c:pt idx="70">
                  <c:v>0.71428571428571419</c:v>
                </c:pt>
                <c:pt idx="71">
                  <c:v>0.80412371134020622</c:v>
                </c:pt>
                <c:pt idx="72">
                  <c:v>0.1132075471698113</c:v>
                </c:pt>
                <c:pt idx="73">
                  <c:v>0.125</c:v>
                </c:pt>
                <c:pt idx="74">
                  <c:v>0</c:v>
                </c:pt>
                <c:pt idx="75">
                  <c:v>0.65789473684210531</c:v>
                </c:pt>
                <c:pt idx="76">
                  <c:v>0.72727272727272729</c:v>
                </c:pt>
                <c:pt idx="77">
                  <c:v>0.97222222222222232</c:v>
                </c:pt>
                <c:pt idx="78">
                  <c:v>0.57692307692307687</c:v>
                </c:pt>
                <c:pt idx="79">
                  <c:v>0.9263157894736842</c:v>
                </c:pt>
                <c:pt idx="80">
                  <c:v>0.75</c:v>
                </c:pt>
                <c:pt idx="81">
                  <c:v>0.7931034482758621</c:v>
                </c:pt>
                <c:pt idx="82">
                  <c:v>0.42500000000000004</c:v>
                </c:pt>
                <c:pt idx="83">
                  <c:v>0.53947368421052633</c:v>
                </c:pt>
                <c:pt idx="84">
                  <c:v>0.78409090909090917</c:v>
                </c:pt>
                <c:pt idx="85">
                  <c:v>0.76470588235294112</c:v>
                </c:pt>
                <c:pt idx="86">
                  <c:v>0.73684210526315796</c:v>
                </c:pt>
                <c:pt idx="87">
                  <c:v>0.39130434782608692</c:v>
                </c:pt>
                <c:pt idx="88">
                  <c:v>2.1739130434782705E-2</c:v>
                </c:pt>
                <c:pt idx="89">
                  <c:v>0.48780487804878048</c:v>
                </c:pt>
                <c:pt idx="90">
                  <c:v>0.19230769230769229</c:v>
                </c:pt>
                <c:pt idx="91">
                  <c:v>0.98989898989898983</c:v>
                </c:pt>
                <c:pt idx="92">
                  <c:v>0.60000000000000009</c:v>
                </c:pt>
                <c:pt idx="93">
                  <c:v>0.88732394366197176</c:v>
                </c:pt>
                <c:pt idx="94">
                  <c:v>0.56140350877192979</c:v>
                </c:pt>
                <c:pt idx="95">
                  <c:v>0.93055555555555558</c:v>
                </c:pt>
                <c:pt idx="96">
                  <c:v>0.80459770114942519</c:v>
                </c:pt>
                <c:pt idx="97">
                  <c:v>0.5</c:v>
                </c:pt>
                <c:pt idx="98">
                  <c:v>0.95744680851063824</c:v>
                </c:pt>
                <c:pt idx="99">
                  <c:v>0.66666666666666674</c:v>
                </c:pt>
                <c:pt idx="100">
                  <c:v>0.64893617021276606</c:v>
                </c:pt>
                <c:pt idx="101">
                  <c:v>0.67391304347826098</c:v>
                </c:pt>
                <c:pt idx="102">
                  <c:v>0</c:v>
                </c:pt>
                <c:pt idx="103">
                  <c:v>0.14942528735632177</c:v>
                </c:pt>
                <c:pt idx="104">
                  <c:v>0.77333333333333343</c:v>
                </c:pt>
                <c:pt idx="105">
                  <c:v>0</c:v>
                </c:pt>
                <c:pt idx="106">
                  <c:v>0.7078651685393258</c:v>
                </c:pt>
                <c:pt idx="107">
                  <c:v>0.61224489795918369</c:v>
                </c:pt>
                <c:pt idx="108">
                  <c:v>0.4042553191489362</c:v>
                </c:pt>
                <c:pt idx="109">
                  <c:v>0.66666666666666674</c:v>
                </c:pt>
                <c:pt idx="110">
                  <c:v>0.734375</c:v>
                </c:pt>
                <c:pt idx="111">
                  <c:v>0.69620253164556956</c:v>
                </c:pt>
                <c:pt idx="112">
                  <c:v>0.66666666666666674</c:v>
                </c:pt>
                <c:pt idx="113">
                  <c:v>0.60000000000000009</c:v>
                </c:pt>
                <c:pt idx="114">
                  <c:v>5.0505050505050608E-2</c:v>
                </c:pt>
                <c:pt idx="115">
                  <c:v>0.68354430379746844</c:v>
                </c:pt>
                <c:pt idx="116">
                  <c:v>0.97468354430379756</c:v>
                </c:pt>
                <c:pt idx="117">
                  <c:v>0.52499999999999991</c:v>
                </c:pt>
                <c:pt idx="118">
                  <c:v>0.39999999999999991</c:v>
                </c:pt>
                <c:pt idx="119">
                  <c:v>0.84615384615384626</c:v>
                </c:pt>
                <c:pt idx="120">
                  <c:v>0.80555555555555558</c:v>
                </c:pt>
                <c:pt idx="121">
                  <c:v>0.78125</c:v>
                </c:pt>
                <c:pt idx="122">
                  <c:v>0.80952380952380953</c:v>
                </c:pt>
                <c:pt idx="123">
                  <c:v>0.89473684210526305</c:v>
                </c:pt>
                <c:pt idx="124">
                  <c:v>0.38461538461538458</c:v>
                </c:pt>
                <c:pt idx="125">
                  <c:v>0.52702702702702697</c:v>
                </c:pt>
                <c:pt idx="126">
                  <c:v>0</c:v>
                </c:pt>
                <c:pt idx="127">
                  <c:v>0.19512195121951215</c:v>
                </c:pt>
                <c:pt idx="128">
                  <c:v>0.51578947368421058</c:v>
                </c:pt>
                <c:pt idx="129">
                  <c:v>0.240506329113924</c:v>
                </c:pt>
                <c:pt idx="130">
                  <c:v>0</c:v>
                </c:pt>
                <c:pt idx="131">
                  <c:v>0.83333333333333326</c:v>
                </c:pt>
                <c:pt idx="132">
                  <c:v>0.85714285714285721</c:v>
                </c:pt>
                <c:pt idx="133">
                  <c:v>0.65217391304347827</c:v>
                </c:pt>
                <c:pt idx="134">
                  <c:v>0.64864864864864868</c:v>
                </c:pt>
                <c:pt idx="135">
                  <c:v>0.98076923076923084</c:v>
                </c:pt>
                <c:pt idx="136">
                  <c:v>7.4074074074074181E-2</c:v>
                </c:pt>
                <c:pt idx="137">
                  <c:v>0.26190476190476186</c:v>
                </c:pt>
                <c:pt idx="138">
                  <c:v>0.56000000000000005</c:v>
                </c:pt>
                <c:pt idx="139">
                  <c:v>0</c:v>
                </c:pt>
                <c:pt idx="140">
                  <c:v>0.65573770491803285</c:v>
                </c:pt>
                <c:pt idx="141">
                  <c:v>0.70270270270270263</c:v>
                </c:pt>
                <c:pt idx="142">
                  <c:v>0.66666666666666674</c:v>
                </c:pt>
                <c:pt idx="143">
                  <c:v>0.69230769230769229</c:v>
                </c:pt>
                <c:pt idx="144">
                  <c:v>0.72222222222222232</c:v>
                </c:pt>
                <c:pt idx="145">
                  <c:v>0.90277777777777768</c:v>
                </c:pt>
                <c:pt idx="146">
                  <c:v>0.10000000000000009</c:v>
                </c:pt>
                <c:pt idx="147">
                  <c:v>1</c:v>
                </c:pt>
                <c:pt idx="148">
                  <c:v>2.8169014084507005E-2</c:v>
                </c:pt>
                <c:pt idx="149">
                  <c:v>0.29545454545454541</c:v>
                </c:pt>
                <c:pt idx="150">
                  <c:v>0.4285714285714286</c:v>
                </c:pt>
                <c:pt idx="151">
                  <c:v>0.33333333333333326</c:v>
                </c:pt>
                <c:pt idx="152">
                  <c:v>1</c:v>
                </c:pt>
                <c:pt idx="153">
                  <c:v>0.71014492753623193</c:v>
                </c:pt>
                <c:pt idx="154">
                  <c:v>0.16216216216216206</c:v>
                </c:pt>
                <c:pt idx="155">
                  <c:v>0.36250000000000004</c:v>
                </c:pt>
                <c:pt idx="156">
                  <c:v>0.38461538461538458</c:v>
                </c:pt>
                <c:pt idx="157">
                  <c:v>0</c:v>
                </c:pt>
                <c:pt idx="158">
                  <c:v>3.076923076923066E-2</c:v>
                </c:pt>
                <c:pt idx="159">
                  <c:v>0.25</c:v>
                </c:pt>
                <c:pt idx="160">
                  <c:v>0.25</c:v>
                </c:pt>
                <c:pt idx="161">
                  <c:v>4.1095890410958846E-2</c:v>
                </c:pt>
                <c:pt idx="162">
                  <c:v>0.22222222222222232</c:v>
                </c:pt>
                <c:pt idx="163">
                  <c:v>0.87179487179487181</c:v>
                </c:pt>
                <c:pt idx="164">
                  <c:v>0.67088607594936711</c:v>
                </c:pt>
                <c:pt idx="165">
                  <c:v>0.74193548387096775</c:v>
                </c:pt>
                <c:pt idx="166">
                  <c:v>3.2258064516129004E-2</c:v>
                </c:pt>
                <c:pt idx="167">
                  <c:v>0.39999999999999991</c:v>
                </c:pt>
                <c:pt idx="168">
                  <c:v>0.28571428571428581</c:v>
                </c:pt>
                <c:pt idx="169">
                  <c:v>0.22222222222222232</c:v>
                </c:pt>
                <c:pt idx="170">
                  <c:v>0.98076923076923084</c:v>
                </c:pt>
                <c:pt idx="171">
                  <c:v>0.6875</c:v>
                </c:pt>
                <c:pt idx="172">
                  <c:v>0.87234042553191493</c:v>
                </c:pt>
                <c:pt idx="173">
                  <c:v>0.63636363636363646</c:v>
                </c:pt>
                <c:pt idx="174">
                  <c:v>0.41666666666666674</c:v>
                </c:pt>
                <c:pt idx="175">
                  <c:v>0.33000000000000007</c:v>
                </c:pt>
                <c:pt idx="176">
                  <c:v>0.77777777777777768</c:v>
                </c:pt>
                <c:pt idx="177">
                  <c:v>0.23170731707317072</c:v>
                </c:pt>
                <c:pt idx="178">
                  <c:v>0.77464788732394374</c:v>
                </c:pt>
                <c:pt idx="179">
                  <c:v>0.83333333333333326</c:v>
                </c:pt>
                <c:pt idx="180">
                  <c:v>0.125</c:v>
                </c:pt>
                <c:pt idx="181">
                  <c:v>0</c:v>
                </c:pt>
                <c:pt idx="182">
                  <c:v>0.35087719298245612</c:v>
                </c:pt>
                <c:pt idx="183">
                  <c:v>0.61538461538461542</c:v>
                </c:pt>
                <c:pt idx="184">
                  <c:v>0.60714285714285721</c:v>
                </c:pt>
                <c:pt idx="185">
                  <c:v>0.84615384615384626</c:v>
                </c:pt>
                <c:pt idx="186">
                  <c:v>0</c:v>
                </c:pt>
                <c:pt idx="187">
                  <c:v>0.16326530612244894</c:v>
                </c:pt>
                <c:pt idx="188">
                  <c:v>0.25714285714285712</c:v>
                </c:pt>
                <c:pt idx="189">
                  <c:v>0.22352941176470598</c:v>
                </c:pt>
                <c:pt idx="190">
                  <c:v>0.47619047619047628</c:v>
                </c:pt>
                <c:pt idx="191">
                  <c:v>0.54166666666666674</c:v>
                </c:pt>
                <c:pt idx="192">
                  <c:v>0.40909090909090917</c:v>
                </c:pt>
                <c:pt idx="193">
                  <c:v>0.23529411764705888</c:v>
                </c:pt>
                <c:pt idx="194">
                  <c:v>0.16666666666666674</c:v>
                </c:pt>
                <c:pt idx="195">
                  <c:v>2.3809523809523725E-2</c:v>
                </c:pt>
                <c:pt idx="196">
                  <c:v>0.31578947368421062</c:v>
                </c:pt>
                <c:pt idx="197">
                  <c:v>0.17808219178082196</c:v>
                </c:pt>
                <c:pt idx="198">
                  <c:v>0.65333333333333332</c:v>
                </c:pt>
                <c:pt idx="199">
                  <c:v>0.96721311475409832</c:v>
                </c:pt>
                <c:pt idx="200">
                  <c:v>3.3898305084745672E-2</c:v>
                </c:pt>
                <c:pt idx="201">
                  <c:v>0.50724637681159424</c:v>
                </c:pt>
                <c:pt idx="202">
                  <c:v>0.82352941176470584</c:v>
                </c:pt>
                <c:pt idx="203">
                  <c:v>0.73684210526315796</c:v>
                </c:pt>
                <c:pt idx="204">
                  <c:v>0.81318681318681318</c:v>
                </c:pt>
                <c:pt idx="205">
                  <c:v>0.39130434782608692</c:v>
                </c:pt>
                <c:pt idx="206">
                  <c:v>0.28260869565217384</c:v>
                </c:pt>
                <c:pt idx="207">
                  <c:v>0.5</c:v>
                </c:pt>
                <c:pt idx="208">
                  <c:v>0.60606060606060597</c:v>
                </c:pt>
                <c:pt idx="209">
                  <c:v>0.35714285714285721</c:v>
                </c:pt>
                <c:pt idx="210">
                  <c:v>0.26</c:v>
                </c:pt>
                <c:pt idx="211">
                  <c:v>0.5</c:v>
                </c:pt>
                <c:pt idx="212">
                  <c:v>0.68333333333333335</c:v>
                </c:pt>
                <c:pt idx="213">
                  <c:v>0.32000000000000006</c:v>
                </c:pt>
                <c:pt idx="214">
                  <c:v>0.57317073170731714</c:v>
                </c:pt>
                <c:pt idx="215">
                  <c:v>0.94736842105263164</c:v>
                </c:pt>
                <c:pt idx="216">
                  <c:v>0.88888888888888884</c:v>
                </c:pt>
                <c:pt idx="217">
                  <c:v>0.81111111111111112</c:v>
                </c:pt>
                <c:pt idx="218">
                  <c:v>0.64835164835164827</c:v>
                </c:pt>
                <c:pt idx="219">
                  <c:v>0.44444444444444442</c:v>
                </c:pt>
                <c:pt idx="220">
                  <c:v>0.33898305084745761</c:v>
                </c:pt>
                <c:pt idx="221">
                  <c:v>7.5268817204301008E-2</c:v>
                </c:pt>
                <c:pt idx="222">
                  <c:v>1</c:v>
                </c:pt>
                <c:pt idx="223">
                  <c:v>0.54545454545454541</c:v>
                </c:pt>
                <c:pt idx="224">
                  <c:v>2.3809523809523725E-2</c:v>
                </c:pt>
                <c:pt idx="225">
                  <c:v>0.75</c:v>
                </c:pt>
                <c:pt idx="226">
                  <c:v>0.17045454545454541</c:v>
                </c:pt>
                <c:pt idx="227">
                  <c:v>0.90322580645161299</c:v>
                </c:pt>
                <c:pt idx="228">
                  <c:v>1.0101010101010166E-2</c:v>
                </c:pt>
                <c:pt idx="229">
                  <c:v>0.35714285714285721</c:v>
                </c:pt>
                <c:pt idx="230">
                  <c:v>0.63461538461538458</c:v>
                </c:pt>
                <c:pt idx="231">
                  <c:v>0.94915254237288127</c:v>
                </c:pt>
                <c:pt idx="232">
                  <c:v>0.61224489795918369</c:v>
                </c:pt>
                <c:pt idx="233">
                  <c:v>1</c:v>
                </c:pt>
                <c:pt idx="234">
                  <c:v>0.85245901639344268</c:v>
                </c:pt>
                <c:pt idx="235">
                  <c:v>0.39189189189189189</c:v>
                </c:pt>
                <c:pt idx="236">
                  <c:v>0.26086956521739135</c:v>
                </c:pt>
                <c:pt idx="237">
                  <c:v>0.5</c:v>
                </c:pt>
                <c:pt idx="238">
                  <c:v>0.48529411764705888</c:v>
                </c:pt>
                <c:pt idx="239">
                  <c:v>0.24242424242424243</c:v>
                </c:pt>
                <c:pt idx="240">
                  <c:v>2.6666666666666616E-2</c:v>
                </c:pt>
                <c:pt idx="241">
                  <c:v>0.69318181818181812</c:v>
                </c:pt>
                <c:pt idx="242">
                  <c:v>0.90789473684210531</c:v>
                </c:pt>
                <c:pt idx="243">
                  <c:v>0.28000000000000003</c:v>
                </c:pt>
                <c:pt idx="244">
                  <c:v>0.8</c:v>
                </c:pt>
                <c:pt idx="245">
                  <c:v>0.375</c:v>
                </c:pt>
                <c:pt idx="246">
                  <c:v>0.82608695652173902</c:v>
                </c:pt>
                <c:pt idx="247">
                  <c:v>0.93333333333333335</c:v>
                </c:pt>
                <c:pt idx="248">
                  <c:v>0.71641791044776126</c:v>
                </c:pt>
                <c:pt idx="249">
                  <c:v>0</c:v>
                </c:pt>
                <c:pt idx="250">
                  <c:v>0.60000000000000009</c:v>
                </c:pt>
                <c:pt idx="251">
                  <c:v>0.60000000000000009</c:v>
                </c:pt>
                <c:pt idx="252">
                  <c:v>0.50505050505050497</c:v>
                </c:pt>
                <c:pt idx="253">
                  <c:v>0.33333333333333326</c:v>
                </c:pt>
                <c:pt idx="254">
                  <c:v>0.859375</c:v>
                </c:pt>
                <c:pt idx="255">
                  <c:v>0.52380952380952372</c:v>
                </c:pt>
                <c:pt idx="256">
                  <c:v>0.36363636363636354</c:v>
                </c:pt>
                <c:pt idx="257">
                  <c:v>0.94736842105263164</c:v>
                </c:pt>
                <c:pt idx="258">
                  <c:v>1</c:v>
                </c:pt>
                <c:pt idx="259">
                  <c:v>0.56338028169014076</c:v>
                </c:pt>
                <c:pt idx="260">
                  <c:v>0.75</c:v>
                </c:pt>
                <c:pt idx="261">
                  <c:v>0.34408602150537626</c:v>
                </c:pt>
                <c:pt idx="262">
                  <c:v>0.35000000000000009</c:v>
                </c:pt>
                <c:pt idx="263">
                  <c:v>0.36559139784946226</c:v>
                </c:pt>
                <c:pt idx="264">
                  <c:v>0.70833333333333326</c:v>
                </c:pt>
                <c:pt idx="265">
                  <c:v>6.3829787234042534E-2</c:v>
                </c:pt>
                <c:pt idx="266">
                  <c:v>0.19444444444444442</c:v>
                </c:pt>
                <c:pt idx="267">
                  <c:v>4.8387096774193505E-2</c:v>
                </c:pt>
                <c:pt idx="268">
                  <c:v>0.203125</c:v>
                </c:pt>
                <c:pt idx="269">
                  <c:v>8.3333333333333259E-2</c:v>
                </c:pt>
                <c:pt idx="270">
                  <c:v>0.5185185185185186</c:v>
                </c:pt>
                <c:pt idx="271">
                  <c:v>1.8867924528301883E-2</c:v>
                </c:pt>
                <c:pt idx="272">
                  <c:v>0</c:v>
                </c:pt>
                <c:pt idx="273">
                  <c:v>0.84482758620689657</c:v>
                </c:pt>
                <c:pt idx="274">
                  <c:v>0.52941176470588225</c:v>
                </c:pt>
                <c:pt idx="275">
                  <c:v>0.36842105263157898</c:v>
                </c:pt>
                <c:pt idx="276">
                  <c:v>0.5</c:v>
                </c:pt>
                <c:pt idx="277">
                  <c:v>0.48837209302325579</c:v>
                </c:pt>
                <c:pt idx="278">
                  <c:v>0</c:v>
                </c:pt>
                <c:pt idx="279">
                  <c:v>0.33000000000000007</c:v>
                </c:pt>
                <c:pt idx="280">
                  <c:v>0.6063829787234043</c:v>
                </c:pt>
                <c:pt idx="281">
                  <c:v>0.1325301204819278</c:v>
                </c:pt>
                <c:pt idx="282">
                  <c:v>0.95454545454545459</c:v>
                </c:pt>
                <c:pt idx="283">
                  <c:v>0.30000000000000004</c:v>
                </c:pt>
                <c:pt idx="284">
                  <c:v>0.55102040816326525</c:v>
                </c:pt>
                <c:pt idx="285">
                  <c:v>0.7592592592592593</c:v>
                </c:pt>
                <c:pt idx="286">
                  <c:v>0.94736842105263164</c:v>
                </c:pt>
                <c:pt idx="287">
                  <c:v>0.20833333333333326</c:v>
                </c:pt>
                <c:pt idx="288">
                  <c:v>0.91999999999999993</c:v>
                </c:pt>
                <c:pt idx="289">
                  <c:v>0.19999999999999996</c:v>
                </c:pt>
                <c:pt idx="290">
                  <c:v>0.34042553191489366</c:v>
                </c:pt>
                <c:pt idx="291">
                  <c:v>0.2432432432432432</c:v>
                </c:pt>
                <c:pt idx="292">
                  <c:v>0.94444444444444442</c:v>
                </c:pt>
                <c:pt idx="293">
                  <c:v>0.83870967741935476</c:v>
                </c:pt>
                <c:pt idx="294">
                  <c:v>0.21875</c:v>
                </c:pt>
                <c:pt idx="295">
                  <c:v>1</c:v>
                </c:pt>
                <c:pt idx="296">
                  <c:v>5.4347826086956541E-2</c:v>
                </c:pt>
                <c:pt idx="297">
                  <c:v>0</c:v>
                </c:pt>
                <c:pt idx="298">
                  <c:v>1</c:v>
                </c:pt>
                <c:pt idx="299">
                  <c:v>7.1428571428571397E-2</c:v>
                </c:pt>
                <c:pt idx="300">
                  <c:v>0.94202898550724634</c:v>
                </c:pt>
                <c:pt idx="301">
                  <c:v>0</c:v>
                </c:pt>
                <c:pt idx="302">
                  <c:v>0.71428571428571419</c:v>
                </c:pt>
                <c:pt idx="303">
                  <c:v>0.17500000000000004</c:v>
                </c:pt>
                <c:pt idx="304">
                  <c:v>0.18518518518518512</c:v>
                </c:pt>
                <c:pt idx="305">
                  <c:v>0.21999999999999997</c:v>
                </c:pt>
                <c:pt idx="306">
                  <c:v>0.85714285714285721</c:v>
                </c:pt>
                <c:pt idx="307">
                  <c:v>0.6914893617021276</c:v>
                </c:pt>
                <c:pt idx="308">
                  <c:v>0.97560975609756095</c:v>
                </c:pt>
                <c:pt idx="309">
                  <c:v>0.54430379746835444</c:v>
                </c:pt>
                <c:pt idx="310">
                  <c:v>0.72413793103448265</c:v>
                </c:pt>
                <c:pt idx="311">
                  <c:v>0.81818181818181812</c:v>
                </c:pt>
                <c:pt idx="312">
                  <c:v>0.27868852459016402</c:v>
                </c:pt>
                <c:pt idx="313">
                  <c:v>0.26923076923076916</c:v>
                </c:pt>
                <c:pt idx="314">
                  <c:v>9.5238095238095344E-2</c:v>
                </c:pt>
                <c:pt idx="315">
                  <c:v>0.65384615384615374</c:v>
                </c:pt>
                <c:pt idx="316">
                  <c:v>0.13043478260869557</c:v>
                </c:pt>
                <c:pt idx="317">
                  <c:v>0.30769230769230771</c:v>
                </c:pt>
                <c:pt idx="318">
                  <c:v>0.30508474576271194</c:v>
                </c:pt>
                <c:pt idx="319">
                  <c:v>0.22580645161290325</c:v>
                </c:pt>
                <c:pt idx="320">
                  <c:v>0.80701754385964919</c:v>
                </c:pt>
                <c:pt idx="321">
                  <c:v>5.7142857142857162E-2</c:v>
                </c:pt>
                <c:pt idx="322">
                  <c:v>9.0909090909090828E-2</c:v>
                </c:pt>
                <c:pt idx="323">
                  <c:v>0.89189189189189189</c:v>
                </c:pt>
                <c:pt idx="324">
                  <c:v>0.43283582089552231</c:v>
                </c:pt>
                <c:pt idx="325">
                  <c:v>0.67999999999999994</c:v>
                </c:pt>
                <c:pt idx="326">
                  <c:v>0.54098360655737698</c:v>
                </c:pt>
                <c:pt idx="327">
                  <c:v>0</c:v>
                </c:pt>
                <c:pt idx="328">
                  <c:v>0.45744680851063824</c:v>
                </c:pt>
                <c:pt idx="329">
                  <c:v>0.32000000000000006</c:v>
                </c:pt>
                <c:pt idx="330">
                  <c:v>0.38947368421052642</c:v>
                </c:pt>
                <c:pt idx="331">
                  <c:v>0.19999999999999996</c:v>
                </c:pt>
                <c:pt idx="332">
                  <c:v>0.19444444444444442</c:v>
                </c:pt>
                <c:pt idx="333">
                  <c:v>0.20512820512820507</c:v>
                </c:pt>
                <c:pt idx="334">
                  <c:v>0.625</c:v>
                </c:pt>
                <c:pt idx="335">
                  <c:v>0.66233766233766245</c:v>
                </c:pt>
                <c:pt idx="336">
                  <c:v>0.75342465753424648</c:v>
                </c:pt>
                <c:pt idx="337">
                  <c:v>9.6153846153846256E-2</c:v>
                </c:pt>
                <c:pt idx="338">
                  <c:v>0.11111111111111116</c:v>
                </c:pt>
                <c:pt idx="339">
                  <c:v>0.30000000000000004</c:v>
                </c:pt>
                <c:pt idx="340">
                  <c:v>0.44067796610169485</c:v>
                </c:pt>
                <c:pt idx="341">
                  <c:v>0.88749999999999996</c:v>
                </c:pt>
                <c:pt idx="342">
                  <c:v>0.58823529411764697</c:v>
                </c:pt>
                <c:pt idx="343">
                  <c:v>0.60000000000000009</c:v>
                </c:pt>
                <c:pt idx="344">
                  <c:v>0.86486486486486491</c:v>
                </c:pt>
                <c:pt idx="345">
                  <c:v>0.44047619047619047</c:v>
                </c:pt>
                <c:pt idx="346">
                  <c:v>0.93650793650793651</c:v>
                </c:pt>
                <c:pt idx="347">
                  <c:v>0.7068965517241379</c:v>
                </c:pt>
                <c:pt idx="348">
                  <c:v>0.23880597014925375</c:v>
                </c:pt>
                <c:pt idx="349">
                  <c:v>0</c:v>
                </c:pt>
                <c:pt idx="350">
                  <c:v>0.12903225806451624</c:v>
                </c:pt>
                <c:pt idx="351">
                  <c:v>0</c:v>
                </c:pt>
                <c:pt idx="352">
                  <c:v>0.27272727272727271</c:v>
                </c:pt>
                <c:pt idx="353">
                  <c:v>0.7</c:v>
                </c:pt>
                <c:pt idx="354">
                  <c:v>0.91304347826086962</c:v>
                </c:pt>
                <c:pt idx="355">
                  <c:v>0.35483870967741926</c:v>
                </c:pt>
                <c:pt idx="356">
                  <c:v>0.92708333333333326</c:v>
                </c:pt>
                <c:pt idx="357">
                  <c:v>0.61538461538461542</c:v>
                </c:pt>
                <c:pt idx="358">
                  <c:v>0.5</c:v>
                </c:pt>
                <c:pt idx="359">
                  <c:v>0.87999999999999989</c:v>
                </c:pt>
                <c:pt idx="360">
                  <c:v>0.6875</c:v>
                </c:pt>
                <c:pt idx="361">
                  <c:v>0.76923076923076916</c:v>
                </c:pt>
                <c:pt idx="362">
                  <c:v>0.22727272727272729</c:v>
                </c:pt>
                <c:pt idx="363">
                  <c:v>0.17543859649122817</c:v>
                </c:pt>
                <c:pt idx="364">
                  <c:v>0.17441860465116288</c:v>
                </c:pt>
                <c:pt idx="365">
                  <c:v>0.3125</c:v>
                </c:pt>
                <c:pt idx="366">
                  <c:v>0.16949152542372881</c:v>
                </c:pt>
                <c:pt idx="367">
                  <c:v>0.60416666666666674</c:v>
                </c:pt>
                <c:pt idx="368">
                  <c:v>0.28571428571428581</c:v>
                </c:pt>
                <c:pt idx="369">
                  <c:v>0.97959183673469385</c:v>
                </c:pt>
                <c:pt idx="370">
                  <c:v>0.10666666666666669</c:v>
                </c:pt>
                <c:pt idx="371">
                  <c:v>0.86301369863013688</c:v>
                </c:pt>
                <c:pt idx="372">
                  <c:v>0.28260869565217384</c:v>
                </c:pt>
                <c:pt idx="373">
                  <c:v>0.35294117647058831</c:v>
                </c:pt>
                <c:pt idx="374">
                  <c:v>0.94845360824742264</c:v>
                </c:pt>
                <c:pt idx="375">
                  <c:v>0.45454545454545459</c:v>
                </c:pt>
                <c:pt idx="376">
                  <c:v>0.47826086956521729</c:v>
                </c:pt>
                <c:pt idx="377">
                  <c:v>0.74683544303797467</c:v>
                </c:pt>
                <c:pt idx="378">
                  <c:v>0.78260869565217384</c:v>
                </c:pt>
                <c:pt idx="379">
                  <c:v>0.44680851063829796</c:v>
                </c:pt>
                <c:pt idx="380">
                  <c:v>0.85714285714285721</c:v>
                </c:pt>
                <c:pt idx="381">
                  <c:v>0</c:v>
                </c:pt>
                <c:pt idx="382">
                  <c:v>0.77</c:v>
                </c:pt>
                <c:pt idx="383">
                  <c:v>0.66666666666666674</c:v>
                </c:pt>
                <c:pt idx="384">
                  <c:v>6.25E-2</c:v>
                </c:pt>
                <c:pt idx="385">
                  <c:v>0.64583333333333326</c:v>
                </c:pt>
                <c:pt idx="386">
                  <c:v>0.23529411764705888</c:v>
                </c:pt>
                <c:pt idx="387">
                  <c:v>0.91044776119402981</c:v>
                </c:pt>
                <c:pt idx="388">
                  <c:v>0.8125</c:v>
                </c:pt>
                <c:pt idx="389">
                  <c:v>0.86206896551724133</c:v>
                </c:pt>
                <c:pt idx="390">
                  <c:v>0.85714285714285721</c:v>
                </c:pt>
                <c:pt idx="391">
                  <c:v>0.68292682926829262</c:v>
                </c:pt>
                <c:pt idx="392">
                  <c:v>0.95454545454545459</c:v>
                </c:pt>
                <c:pt idx="393">
                  <c:v>0.39999999999999991</c:v>
                </c:pt>
                <c:pt idx="394">
                  <c:v>0</c:v>
                </c:pt>
                <c:pt idx="395">
                  <c:v>0.69696969696969702</c:v>
                </c:pt>
                <c:pt idx="396">
                  <c:v>0.69090909090909092</c:v>
                </c:pt>
                <c:pt idx="397">
                  <c:v>0.63888888888888884</c:v>
                </c:pt>
                <c:pt idx="398">
                  <c:v>0.5</c:v>
                </c:pt>
                <c:pt idx="399">
                  <c:v>0</c:v>
                </c:pt>
                <c:pt idx="400">
                  <c:v>0.42105263157894735</c:v>
                </c:pt>
                <c:pt idx="401">
                  <c:v>0.79545454545454541</c:v>
                </c:pt>
                <c:pt idx="402">
                  <c:v>0.66176470588235303</c:v>
                </c:pt>
                <c:pt idx="403">
                  <c:v>0.51388888888888884</c:v>
                </c:pt>
                <c:pt idx="404">
                  <c:v>0.19696969696969702</c:v>
                </c:pt>
                <c:pt idx="405">
                  <c:v>0</c:v>
                </c:pt>
                <c:pt idx="406">
                  <c:v>0.8484848484848484</c:v>
                </c:pt>
                <c:pt idx="407">
                  <c:v>0.90217391304347827</c:v>
                </c:pt>
                <c:pt idx="408">
                  <c:v>0.6333333333333333</c:v>
                </c:pt>
                <c:pt idx="409">
                  <c:v>0.88888888888888884</c:v>
                </c:pt>
                <c:pt idx="410">
                  <c:v>8.3333333333333259E-2</c:v>
                </c:pt>
                <c:pt idx="411">
                  <c:v>1</c:v>
                </c:pt>
                <c:pt idx="412">
                  <c:v>0.90909090909090917</c:v>
                </c:pt>
                <c:pt idx="413">
                  <c:v>0.96551724137931028</c:v>
                </c:pt>
                <c:pt idx="414">
                  <c:v>0</c:v>
                </c:pt>
                <c:pt idx="415">
                  <c:v>0.49295774647887325</c:v>
                </c:pt>
                <c:pt idx="416">
                  <c:v>0.53191489361702127</c:v>
                </c:pt>
                <c:pt idx="417">
                  <c:v>1.0526315789473717E-2</c:v>
                </c:pt>
                <c:pt idx="418">
                  <c:v>0.83823529411764697</c:v>
                </c:pt>
                <c:pt idx="419">
                  <c:v>1</c:v>
                </c:pt>
                <c:pt idx="420">
                  <c:v>0.16666666666666674</c:v>
                </c:pt>
                <c:pt idx="421">
                  <c:v>0.38461538461538458</c:v>
                </c:pt>
                <c:pt idx="422">
                  <c:v>0</c:v>
                </c:pt>
                <c:pt idx="423">
                  <c:v>0.32258064516129026</c:v>
                </c:pt>
                <c:pt idx="424">
                  <c:v>0.50588235294117645</c:v>
                </c:pt>
                <c:pt idx="425">
                  <c:v>0.625</c:v>
                </c:pt>
                <c:pt idx="426">
                  <c:v>0</c:v>
                </c:pt>
                <c:pt idx="427">
                  <c:v>0.59090909090909083</c:v>
                </c:pt>
                <c:pt idx="428">
                  <c:v>0.75</c:v>
                </c:pt>
                <c:pt idx="429">
                  <c:v>0.31645569620253156</c:v>
                </c:pt>
                <c:pt idx="430">
                  <c:v>0.28125</c:v>
                </c:pt>
                <c:pt idx="431">
                  <c:v>0.95454545454545459</c:v>
                </c:pt>
                <c:pt idx="432">
                  <c:v>0.45454545454545459</c:v>
                </c:pt>
                <c:pt idx="433">
                  <c:v>0.30909090909090908</c:v>
                </c:pt>
                <c:pt idx="434">
                  <c:v>0.21621621621621623</c:v>
                </c:pt>
                <c:pt idx="435">
                  <c:v>0.76923076923076916</c:v>
                </c:pt>
                <c:pt idx="436">
                  <c:v>0.2989690721649485</c:v>
                </c:pt>
                <c:pt idx="437">
                  <c:v>0.39999999999999991</c:v>
                </c:pt>
                <c:pt idx="438">
                  <c:v>0.60674157303370779</c:v>
                </c:pt>
                <c:pt idx="439">
                  <c:v>0.16161616161616155</c:v>
                </c:pt>
                <c:pt idx="440">
                  <c:v>0.75</c:v>
                </c:pt>
                <c:pt idx="441">
                  <c:v>0.92307692307692313</c:v>
                </c:pt>
                <c:pt idx="442">
                  <c:v>0.32352941176470584</c:v>
                </c:pt>
                <c:pt idx="443">
                  <c:v>0.85106382978723394</c:v>
                </c:pt>
                <c:pt idx="444">
                  <c:v>0</c:v>
                </c:pt>
                <c:pt idx="445">
                  <c:v>0.89999999999999991</c:v>
                </c:pt>
                <c:pt idx="446">
                  <c:v>0.44285714285714284</c:v>
                </c:pt>
                <c:pt idx="447">
                  <c:v>0.4285714285714286</c:v>
                </c:pt>
                <c:pt idx="448">
                  <c:v>0.54411764705882359</c:v>
                </c:pt>
                <c:pt idx="449">
                  <c:v>0.71875</c:v>
                </c:pt>
                <c:pt idx="450">
                  <c:v>0.83333333333333326</c:v>
                </c:pt>
                <c:pt idx="451">
                  <c:v>0.55882352941176472</c:v>
                </c:pt>
                <c:pt idx="452">
                  <c:v>1.9230769230769162E-2</c:v>
                </c:pt>
                <c:pt idx="453">
                  <c:v>0.17647058823529416</c:v>
                </c:pt>
                <c:pt idx="454">
                  <c:v>0.72941176470588243</c:v>
                </c:pt>
                <c:pt idx="455">
                  <c:v>0.30612244897959173</c:v>
                </c:pt>
                <c:pt idx="456">
                  <c:v>0.89230769230769225</c:v>
                </c:pt>
                <c:pt idx="457">
                  <c:v>1</c:v>
                </c:pt>
                <c:pt idx="458">
                  <c:v>0.30000000000000004</c:v>
                </c:pt>
                <c:pt idx="459">
                  <c:v>0.76923076923076916</c:v>
                </c:pt>
                <c:pt idx="460">
                  <c:v>0.33333333333333326</c:v>
                </c:pt>
                <c:pt idx="461">
                  <c:v>0.58139534883720922</c:v>
                </c:pt>
                <c:pt idx="462">
                  <c:v>0.46153846153846145</c:v>
                </c:pt>
                <c:pt idx="463">
                  <c:v>0.46666666666666656</c:v>
                </c:pt>
                <c:pt idx="464">
                  <c:v>0</c:v>
                </c:pt>
                <c:pt idx="465">
                  <c:v>0.84615384615384626</c:v>
                </c:pt>
                <c:pt idx="466">
                  <c:v>0.8292682926829269</c:v>
                </c:pt>
                <c:pt idx="467">
                  <c:v>0.17241379310344818</c:v>
                </c:pt>
                <c:pt idx="468">
                  <c:v>0.92727272727272725</c:v>
                </c:pt>
                <c:pt idx="469">
                  <c:v>0.10416666666666674</c:v>
                </c:pt>
                <c:pt idx="470">
                  <c:v>0.31944444444444442</c:v>
                </c:pt>
                <c:pt idx="471">
                  <c:v>0.15254237288135597</c:v>
                </c:pt>
                <c:pt idx="472">
                  <c:v>0.9375</c:v>
                </c:pt>
                <c:pt idx="473">
                  <c:v>0.39999999999999991</c:v>
                </c:pt>
                <c:pt idx="474">
                  <c:v>0.85333333333333328</c:v>
                </c:pt>
                <c:pt idx="475">
                  <c:v>0.60526315789473695</c:v>
                </c:pt>
                <c:pt idx="476">
                  <c:v>0.75555555555555554</c:v>
                </c:pt>
                <c:pt idx="477">
                  <c:v>0.26315789473684204</c:v>
                </c:pt>
                <c:pt idx="478">
                  <c:v>0.94252873563218387</c:v>
                </c:pt>
                <c:pt idx="479">
                  <c:v>0.17647058823529416</c:v>
                </c:pt>
                <c:pt idx="480">
                  <c:v>0.34343434343434343</c:v>
                </c:pt>
                <c:pt idx="481">
                  <c:v>0.17241379310344818</c:v>
                </c:pt>
                <c:pt idx="482">
                  <c:v>0.73913043478260865</c:v>
                </c:pt>
                <c:pt idx="483">
                  <c:v>0.86842105263157898</c:v>
                </c:pt>
                <c:pt idx="484">
                  <c:v>0.10101010101010099</c:v>
                </c:pt>
                <c:pt idx="485">
                  <c:v>0.59259259259259256</c:v>
                </c:pt>
                <c:pt idx="486">
                  <c:v>0.5714285714285714</c:v>
                </c:pt>
                <c:pt idx="487">
                  <c:v>0</c:v>
                </c:pt>
                <c:pt idx="488">
                  <c:v>0.875</c:v>
                </c:pt>
                <c:pt idx="489">
                  <c:v>0.46987951807228923</c:v>
                </c:pt>
                <c:pt idx="490">
                  <c:v>0.83720930232558133</c:v>
                </c:pt>
                <c:pt idx="491">
                  <c:v>0</c:v>
                </c:pt>
                <c:pt idx="492">
                  <c:v>0.87096774193548376</c:v>
                </c:pt>
                <c:pt idx="493">
                  <c:v>0.44444444444444442</c:v>
                </c:pt>
                <c:pt idx="494">
                  <c:v>0.35294117647058831</c:v>
                </c:pt>
                <c:pt idx="495">
                  <c:v>0.90566037735849059</c:v>
                </c:pt>
                <c:pt idx="496">
                  <c:v>0.375</c:v>
                </c:pt>
                <c:pt idx="497">
                  <c:v>0.9814814814814814</c:v>
                </c:pt>
                <c:pt idx="498">
                  <c:v>0</c:v>
                </c:pt>
                <c:pt idx="499">
                  <c:v>0.66666666666666674</c:v>
                </c:pt>
                <c:pt idx="500">
                  <c:v>0.93846153846153846</c:v>
                </c:pt>
                <c:pt idx="501">
                  <c:v>0.20634920634920628</c:v>
                </c:pt>
                <c:pt idx="502">
                  <c:v>0.16129032258064524</c:v>
                </c:pt>
                <c:pt idx="503">
                  <c:v>1.6949152542372836E-2</c:v>
                </c:pt>
                <c:pt idx="504">
                  <c:v>0.70588235294117641</c:v>
                </c:pt>
                <c:pt idx="505">
                  <c:v>0.14444444444444438</c:v>
                </c:pt>
                <c:pt idx="506">
                  <c:v>0.56363636363636371</c:v>
                </c:pt>
                <c:pt idx="507">
                  <c:v>0.7</c:v>
                </c:pt>
                <c:pt idx="508">
                  <c:v>0.44117647058823528</c:v>
                </c:pt>
                <c:pt idx="509">
                  <c:v>0.66666666666666674</c:v>
                </c:pt>
                <c:pt idx="510">
                  <c:v>0.98630136986301364</c:v>
                </c:pt>
                <c:pt idx="511">
                  <c:v>0.92307692307692313</c:v>
                </c:pt>
                <c:pt idx="512">
                  <c:v>0.956989247311828</c:v>
                </c:pt>
                <c:pt idx="513">
                  <c:v>0.30434782608695654</c:v>
                </c:pt>
                <c:pt idx="514">
                  <c:v>0.76712328767123283</c:v>
                </c:pt>
                <c:pt idx="515">
                  <c:v>0.53125</c:v>
                </c:pt>
                <c:pt idx="516">
                  <c:v>0.13725490196078427</c:v>
                </c:pt>
                <c:pt idx="517">
                  <c:v>0.64705882352941169</c:v>
                </c:pt>
                <c:pt idx="518">
                  <c:v>0.375</c:v>
                </c:pt>
                <c:pt idx="519">
                  <c:v>0.72727272727272729</c:v>
                </c:pt>
                <c:pt idx="520">
                  <c:v>0.52</c:v>
                </c:pt>
                <c:pt idx="521">
                  <c:v>0.88749999999999996</c:v>
                </c:pt>
                <c:pt idx="522">
                  <c:v>0.93103448275862077</c:v>
                </c:pt>
                <c:pt idx="523">
                  <c:v>0</c:v>
                </c:pt>
                <c:pt idx="524">
                  <c:v>4.7619047619047672E-2</c:v>
                </c:pt>
                <c:pt idx="525">
                  <c:v>0.23943661971830976</c:v>
                </c:pt>
                <c:pt idx="526">
                  <c:v>0.2931034482758621</c:v>
                </c:pt>
                <c:pt idx="527">
                  <c:v>0.87096774193548376</c:v>
                </c:pt>
                <c:pt idx="528">
                  <c:v>0.42424242424242431</c:v>
                </c:pt>
                <c:pt idx="529">
                  <c:v>0.84146341463414642</c:v>
                </c:pt>
                <c:pt idx="530">
                  <c:v>0.32631578947368411</c:v>
                </c:pt>
                <c:pt idx="531">
                  <c:v>0.48837209302325579</c:v>
                </c:pt>
                <c:pt idx="532">
                  <c:v>1</c:v>
                </c:pt>
                <c:pt idx="533">
                  <c:v>0.978494623655914</c:v>
                </c:pt>
                <c:pt idx="534">
                  <c:v>0.625</c:v>
                </c:pt>
                <c:pt idx="535">
                  <c:v>0.22448979591836737</c:v>
                </c:pt>
                <c:pt idx="536">
                  <c:v>0.4285714285714286</c:v>
                </c:pt>
                <c:pt idx="537">
                  <c:v>0.60784313725490202</c:v>
                </c:pt>
                <c:pt idx="538">
                  <c:v>0.47368421052631571</c:v>
                </c:pt>
                <c:pt idx="539">
                  <c:v>0.76470588235294112</c:v>
                </c:pt>
                <c:pt idx="540">
                  <c:v>0.18390804597701149</c:v>
                </c:pt>
                <c:pt idx="541">
                  <c:v>0.75555555555555554</c:v>
                </c:pt>
                <c:pt idx="542">
                  <c:v>0</c:v>
                </c:pt>
                <c:pt idx="543">
                  <c:v>5.1282051282051322E-2</c:v>
                </c:pt>
                <c:pt idx="544">
                  <c:v>0.88636363636363646</c:v>
                </c:pt>
                <c:pt idx="545">
                  <c:v>0.17142857142857149</c:v>
                </c:pt>
                <c:pt idx="546">
                  <c:v>0.125</c:v>
                </c:pt>
                <c:pt idx="547">
                  <c:v>0.56000000000000005</c:v>
                </c:pt>
                <c:pt idx="548">
                  <c:v>0</c:v>
                </c:pt>
                <c:pt idx="549">
                  <c:v>0.68085106382978733</c:v>
                </c:pt>
                <c:pt idx="550">
                  <c:v>0.73684210526315796</c:v>
                </c:pt>
                <c:pt idx="551">
                  <c:v>0.25</c:v>
                </c:pt>
                <c:pt idx="552">
                  <c:v>0.70833333333333326</c:v>
                </c:pt>
                <c:pt idx="553">
                  <c:v>0.73239436619718301</c:v>
                </c:pt>
                <c:pt idx="554">
                  <c:v>1</c:v>
                </c:pt>
                <c:pt idx="555">
                  <c:v>0.77528089887640439</c:v>
                </c:pt>
                <c:pt idx="556">
                  <c:v>0.72727272727272729</c:v>
                </c:pt>
                <c:pt idx="557">
                  <c:v>0.88888888888888884</c:v>
                </c:pt>
                <c:pt idx="558">
                  <c:v>0.32558139534883712</c:v>
                </c:pt>
                <c:pt idx="559">
                  <c:v>0.68181818181818188</c:v>
                </c:pt>
                <c:pt idx="560">
                  <c:v>0.52380952380952372</c:v>
                </c:pt>
                <c:pt idx="561">
                  <c:v>0.23809523809523814</c:v>
                </c:pt>
                <c:pt idx="562">
                  <c:v>1</c:v>
                </c:pt>
                <c:pt idx="563">
                  <c:v>0.12903225806451624</c:v>
                </c:pt>
                <c:pt idx="564">
                  <c:v>0.37837837837837829</c:v>
                </c:pt>
                <c:pt idx="565">
                  <c:v>0.67567567567567566</c:v>
                </c:pt>
                <c:pt idx="566">
                  <c:v>1</c:v>
                </c:pt>
                <c:pt idx="567">
                  <c:v>0.625</c:v>
                </c:pt>
                <c:pt idx="568">
                  <c:v>0.15384615384615374</c:v>
                </c:pt>
                <c:pt idx="569">
                  <c:v>0</c:v>
                </c:pt>
                <c:pt idx="570">
                  <c:v>0.5</c:v>
                </c:pt>
                <c:pt idx="571">
                  <c:v>0.71428571428571419</c:v>
                </c:pt>
                <c:pt idx="572">
                  <c:v>0.12857142857142856</c:v>
                </c:pt>
                <c:pt idx="573">
                  <c:v>0.89655172413793105</c:v>
                </c:pt>
                <c:pt idx="574">
                  <c:v>0.65957446808510634</c:v>
                </c:pt>
                <c:pt idx="575">
                  <c:v>0.60000000000000009</c:v>
                </c:pt>
                <c:pt idx="576">
                  <c:v>1</c:v>
                </c:pt>
                <c:pt idx="577">
                  <c:v>0.33333333333333326</c:v>
                </c:pt>
                <c:pt idx="578">
                  <c:v>0.87323943661971826</c:v>
                </c:pt>
                <c:pt idx="579">
                  <c:v>0.96103896103896114</c:v>
                </c:pt>
                <c:pt idx="580">
                  <c:v>0.27499999999999991</c:v>
                </c:pt>
                <c:pt idx="581">
                  <c:v>0.62318840579710155</c:v>
                </c:pt>
                <c:pt idx="582">
                  <c:v>1</c:v>
                </c:pt>
                <c:pt idx="583">
                  <c:v>0.44186046511627897</c:v>
                </c:pt>
                <c:pt idx="584">
                  <c:v>0.42222222222222228</c:v>
                </c:pt>
                <c:pt idx="585">
                  <c:v>0.1212121212121211</c:v>
                </c:pt>
                <c:pt idx="586">
                  <c:v>0.98795180722891573</c:v>
                </c:pt>
                <c:pt idx="587">
                  <c:v>0.77551020408163263</c:v>
                </c:pt>
                <c:pt idx="588">
                  <c:v>0.94871794871794868</c:v>
                </c:pt>
                <c:pt idx="589">
                  <c:v>0.11764705882352944</c:v>
                </c:pt>
                <c:pt idx="590">
                  <c:v>0.71641791044776126</c:v>
                </c:pt>
                <c:pt idx="591">
                  <c:v>0.625</c:v>
                </c:pt>
                <c:pt idx="592">
                  <c:v>8.5106382978723305E-2</c:v>
                </c:pt>
                <c:pt idx="593">
                  <c:v>0.46153846153846145</c:v>
                </c:pt>
                <c:pt idx="594">
                  <c:v>0.5</c:v>
                </c:pt>
                <c:pt idx="595">
                  <c:v>0.32499999999999996</c:v>
                </c:pt>
                <c:pt idx="596">
                  <c:v>0.36842105263157898</c:v>
                </c:pt>
                <c:pt idx="597">
                  <c:v>0.12790697674418605</c:v>
                </c:pt>
                <c:pt idx="598">
                  <c:v>0.97701149425287359</c:v>
                </c:pt>
                <c:pt idx="599">
                  <c:v>0.71739130434782616</c:v>
                </c:pt>
                <c:pt idx="600">
                  <c:v>0.22727272727272729</c:v>
                </c:pt>
                <c:pt idx="601">
                  <c:v>0.125</c:v>
                </c:pt>
                <c:pt idx="602">
                  <c:v>0.5</c:v>
                </c:pt>
                <c:pt idx="603">
                  <c:v>0.76767676767676774</c:v>
                </c:pt>
                <c:pt idx="604">
                  <c:v>1</c:v>
                </c:pt>
                <c:pt idx="605">
                  <c:v>0.81944444444444442</c:v>
                </c:pt>
                <c:pt idx="606">
                  <c:v>0.16438356164383561</c:v>
                </c:pt>
                <c:pt idx="607">
                  <c:v>0.4285714285714286</c:v>
                </c:pt>
                <c:pt idx="608">
                  <c:v>1.098901098901095E-2</c:v>
                </c:pt>
                <c:pt idx="609">
                  <c:v>0.19999999999999996</c:v>
                </c:pt>
                <c:pt idx="610">
                  <c:v>0.16279069767441867</c:v>
                </c:pt>
                <c:pt idx="611">
                  <c:v>0.39999999999999991</c:v>
                </c:pt>
                <c:pt idx="612">
                  <c:v>0</c:v>
                </c:pt>
                <c:pt idx="613">
                  <c:v>0.95238095238095233</c:v>
                </c:pt>
                <c:pt idx="614">
                  <c:v>0.95522388059701502</c:v>
                </c:pt>
                <c:pt idx="615">
                  <c:v>0.125</c:v>
                </c:pt>
                <c:pt idx="616">
                  <c:v>0.7432432432432432</c:v>
                </c:pt>
                <c:pt idx="617">
                  <c:v>0.97560975609756095</c:v>
                </c:pt>
                <c:pt idx="618">
                  <c:v>0.87804878048780477</c:v>
                </c:pt>
                <c:pt idx="619">
                  <c:v>0.93975903614457823</c:v>
                </c:pt>
                <c:pt idx="620">
                  <c:v>1</c:v>
                </c:pt>
                <c:pt idx="621">
                  <c:v>0.5</c:v>
                </c:pt>
                <c:pt idx="622">
                  <c:v>0.58333333333333326</c:v>
                </c:pt>
                <c:pt idx="623">
                  <c:v>0.25</c:v>
                </c:pt>
                <c:pt idx="624">
                  <c:v>0.25</c:v>
                </c:pt>
                <c:pt idx="625">
                  <c:v>0.23529411764705888</c:v>
                </c:pt>
                <c:pt idx="626">
                  <c:v>0.5490196078431373</c:v>
                </c:pt>
                <c:pt idx="627">
                  <c:v>0.53846153846153855</c:v>
                </c:pt>
                <c:pt idx="628">
                  <c:v>0.7931034482758621</c:v>
                </c:pt>
                <c:pt idx="629">
                  <c:v>0.35064935064935066</c:v>
                </c:pt>
                <c:pt idx="630">
                  <c:v>0.25</c:v>
                </c:pt>
                <c:pt idx="631">
                  <c:v>0.85263157894736841</c:v>
                </c:pt>
                <c:pt idx="632">
                  <c:v>0.52380952380952372</c:v>
                </c:pt>
                <c:pt idx="633">
                  <c:v>0</c:v>
                </c:pt>
                <c:pt idx="634">
                  <c:v>2.6315789473684292E-2</c:v>
                </c:pt>
                <c:pt idx="635">
                  <c:v>2.0408163265306145E-2</c:v>
                </c:pt>
                <c:pt idx="636">
                  <c:v>0.1707317073170731</c:v>
                </c:pt>
                <c:pt idx="637">
                  <c:v>0.21666666666666656</c:v>
                </c:pt>
                <c:pt idx="638">
                  <c:v>0.15999999999999992</c:v>
                </c:pt>
                <c:pt idx="639">
                  <c:v>0.78048780487804881</c:v>
                </c:pt>
                <c:pt idx="640">
                  <c:v>0.66666666666666674</c:v>
                </c:pt>
                <c:pt idx="641">
                  <c:v>0.61538461538461542</c:v>
                </c:pt>
                <c:pt idx="642">
                  <c:v>0</c:v>
                </c:pt>
                <c:pt idx="643">
                  <c:v>0.76543209876543217</c:v>
                </c:pt>
                <c:pt idx="644">
                  <c:v>0.3125</c:v>
                </c:pt>
                <c:pt idx="645">
                  <c:v>0.39130434782608692</c:v>
                </c:pt>
                <c:pt idx="646">
                  <c:v>0.54545454545454541</c:v>
                </c:pt>
                <c:pt idx="647">
                  <c:v>1</c:v>
                </c:pt>
                <c:pt idx="648">
                  <c:v>0</c:v>
                </c:pt>
                <c:pt idx="649">
                  <c:v>0.39999999999999991</c:v>
                </c:pt>
                <c:pt idx="650">
                  <c:v>0.60000000000000009</c:v>
                </c:pt>
                <c:pt idx="651">
                  <c:v>0.63157894736842102</c:v>
                </c:pt>
                <c:pt idx="652">
                  <c:v>0.73239436619718301</c:v>
                </c:pt>
                <c:pt idx="653">
                  <c:v>9.8765432098765427E-2</c:v>
                </c:pt>
                <c:pt idx="654">
                  <c:v>0.66666666666666674</c:v>
                </c:pt>
                <c:pt idx="655">
                  <c:v>0</c:v>
                </c:pt>
                <c:pt idx="656">
                  <c:v>0.92473118279569899</c:v>
                </c:pt>
                <c:pt idx="657">
                  <c:v>0.66666666666666674</c:v>
                </c:pt>
                <c:pt idx="658">
                  <c:v>9.7560975609756184E-2</c:v>
                </c:pt>
                <c:pt idx="659">
                  <c:v>0.73493975903614461</c:v>
                </c:pt>
                <c:pt idx="660">
                  <c:v>0.15384615384615374</c:v>
                </c:pt>
                <c:pt idx="661">
                  <c:v>0.70833333333333326</c:v>
                </c:pt>
                <c:pt idx="662">
                  <c:v>0.86363636363636354</c:v>
                </c:pt>
                <c:pt idx="663">
                  <c:v>0.26086956521739135</c:v>
                </c:pt>
                <c:pt idx="664">
                  <c:v>0.5</c:v>
                </c:pt>
                <c:pt idx="665">
                  <c:v>7.7777777777777724E-2</c:v>
                </c:pt>
                <c:pt idx="666">
                  <c:v>0.75</c:v>
                </c:pt>
                <c:pt idx="667">
                  <c:v>0.85185185185185186</c:v>
                </c:pt>
                <c:pt idx="668">
                  <c:v>2.2727272727272707E-2</c:v>
                </c:pt>
                <c:pt idx="669">
                  <c:v>0</c:v>
                </c:pt>
                <c:pt idx="670">
                  <c:v>0.625</c:v>
                </c:pt>
                <c:pt idx="671">
                  <c:v>0.89156626506024095</c:v>
                </c:pt>
                <c:pt idx="672">
                  <c:v>0.75</c:v>
                </c:pt>
                <c:pt idx="673">
                  <c:v>0.375</c:v>
                </c:pt>
                <c:pt idx="674">
                  <c:v>0.84090909090909083</c:v>
                </c:pt>
                <c:pt idx="675">
                  <c:v>0.21839080459770122</c:v>
                </c:pt>
                <c:pt idx="676">
                  <c:v>3.8461538461538547E-2</c:v>
                </c:pt>
                <c:pt idx="677">
                  <c:v>0.21518987341772156</c:v>
                </c:pt>
                <c:pt idx="678">
                  <c:v>0.75362318840579712</c:v>
                </c:pt>
                <c:pt idx="679">
                  <c:v>0.31428571428571428</c:v>
                </c:pt>
                <c:pt idx="680">
                  <c:v>0.24210526315789482</c:v>
                </c:pt>
                <c:pt idx="681">
                  <c:v>3.2608695652173836E-2</c:v>
                </c:pt>
                <c:pt idx="682">
                  <c:v>0.79629629629629628</c:v>
                </c:pt>
                <c:pt idx="683">
                  <c:v>4.7619047619047672E-2</c:v>
                </c:pt>
                <c:pt idx="684">
                  <c:v>0.41935483870967749</c:v>
                </c:pt>
                <c:pt idx="685">
                  <c:v>0.16666666666666674</c:v>
                </c:pt>
                <c:pt idx="686">
                  <c:v>0.1333333333333333</c:v>
                </c:pt>
                <c:pt idx="687">
                  <c:v>8.3333333333333259E-2</c:v>
                </c:pt>
                <c:pt idx="688">
                  <c:v>0.5714285714285714</c:v>
                </c:pt>
                <c:pt idx="689">
                  <c:v>0.70707070707070696</c:v>
                </c:pt>
                <c:pt idx="690">
                  <c:v>0.36111111111111116</c:v>
                </c:pt>
                <c:pt idx="691">
                  <c:v>2.6315789473684292E-2</c:v>
                </c:pt>
                <c:pt idx="692">
                  <c:v>0.46511627906976738</c:v>
                </c:pt>
                <c:pt idx="693">
                  <c:v>0.78409090909090917</c:v>
                </c:pt>
                <c:pt idx="694">
                  <c:v>0</c:v>
                </c:pt>
                <c:pt idx="695">
                  <c:v>0.38383838383838387</c:v>
                </c:pt>
                <c:pt idx="696">
                  <c:v>0.85000000000000009</c:v>
                </c:pt>
                <c:pt idx="697">
                  <c:v>0.52380952380952372</c:v>
                </c:pt>
                <c:pt idx="698">
                  <c:v>0.12820512820512819</c:v>
                </c:pt>
                <c:pt idx="699">
                  <c:v>0.62686567164179108</c:v>
                </c:pt>
                <c:pt idx="700">
                  <c:v>0.83749999999999991</c:v>
                </c:pt>
                <c:pt idx="701">
                  <c:v>7.8125E-2</c:v>
                </c:pt>
                <c:pt idx="702">
                  <c:v>0.31428571428571428</c:v>
                </c:pt>
                <c:pt idx="703">
                  <c:v>0.69354838709677424</c:v>
                </c:pt>
                <c:pt idx="704">
                  <c:v>0.79591836734693877</c:v>
                </c:pt>
                <c:pt idx="705">
                  <c:v>8.5714285714285632E-2</c:v>
                </c:pt>
                <c:pt idx="706">
                  <c:v>0.64864864864864868</c:v>
                </c:pt>
                <c:pt idx="707">
                  <c:v>0.13432835820895517</c:v>
                </c:pt>
                <c:pt idx="708">
                  <c:v>0.967741935483871</c:v>
                </c:pt>
                <c:pt idx="709">
                  <c:v>0.83050847457627119</c:v>
                </c:pt>
                <c:pt idx="710">
                  <c:v>0.22826086956521729</c:v>
                </c:pt>
                <c:pt idx="711">
                  <c:v>0.2584269662921348</c:v>
                </c:pt>
                <c:pt idx="712">
                  <c:v>0.50684931506849318</c:v>
                </c:pt>
                <c:pt idx="713">
                  <c:v>0.22222222222222232</c:v>
                </c:pt>
                <c:pt idx="714">
                  <c:v>0.75</c:v>
                </c:pt>
                <c:pt idx="715">
                  <c:v>0.96226415094339623</c:v>
                </c:pt>
                <c:pt idx="716">
                  <c:v>0.82000000000000006</c:v>
                </c:pt>
                <c:pt idx="717">
                  <c:v>0.22916666666666674</c:v>
                </c:pt>
                <c:pt idx="718">
                  <c:v>0.3052631578947369</c:v>
                </c:pt>
                <c:pt idx="719">
                  <c:v>1</c:v>
                </c:pt>
                <c:pt idx="720">
                  <c:v>0.56000000000000005</c:v>
                </c:pt>
                <c:pt idx="721">
                  <c:v>0.65217391304347827</c:v>
                </c:pt>
                <c:pt idx="722">
                  <c:v>0.82978723404255317</c:v>
                </c:pt>
                <c:pt idx="723">
                  <c:v>0</c:v>
                </c:pt>
                <c:pt idx="724">
                  <c:v>0.5</c:v>
                </c:pt>
                <c:pt idx="725">
                  <c:v>0.90196078431372539</c:v>
                </c:pt>
                <c:pt idx="726">
                  <c:v>0.61111111111111116</c:v>
                </c:pt>
                <c:pt idx="727">
                  <c:v>0.90909090909090917</c:v>
                </c:pt>
                <c:pt idx="728">
                  <c:v>1</c:v>
                </c:pt>
                <c:pt idx="729">
                  <c:v>0.5</c:v>
                </c:pt>
                <c:pt idx="730">
                  <c:v>0.66279069767441867</c:v>
                </c:pt>
                <c:pt idx="731">
                  <c:v>0.94949494949494939</c:v>
                </c:pt>
                <c:pt idx="732">
                  <c:v>0.43103448275862077</c:v>
                </c:pt>
                <c:pt idx="733">
                  <c:v>0.47368421052631571</c:v>
                </c:pt>
                <c:pt idx="734">
                  <c:v>0.52941176470588225</c:v>
                </c:pt>
                <c:pt idx="735">
                  <c:v>1</c:v>
                </c:pt>
                <c:pt idx="736">
                  <c:v>0.25</c:v>
                </c:pt>
                <c:pt idx="737">
                  <c:v>0.70588235294117641</c:v>
                </c:pt>
                <c:pt idx="738">
                  <c:v>0.25</c:v>
                </c:pt>
                <c:pt idx="739">
                  <c:v>3.3333333333333437E-2</c:v>
                </c:pt>
                <c:pt idx="740">
                  <c:v>0.22222222222222232</c:v>
                </c:pt>
                <c:pt idx="741">
                  <c:v>0.72727272727272729</c:v>
                </c:pt>
                <c:pt idx="742">
                  <c:v>0.47692307692307701</c:v>
                </c:pt>
                <c:pt idx="743">
                  <c:v>0.76923076923076916</c:v>
                </c:pt>
                <c:pt idx="744">
                  <c:v>0.39189189189189189</c:v>
                </c:pt>
                <c:pt idx="745">
                  <c:v>0.60000000000000009</c:v>
                </c:pt>
                <c:pt idx="746">
                  <c:v>0</c:v>
                </c:pt>
                <c:pt idx="747">
                  <c:v>0.88888888888888884</c:v>
                </c:pt>
                <c:pt idx="748">
                  <c:v>0.10101010101010099</c:v>
                </c:pt>
                <c:pt idx="749">
                  <c:v>0.88235294117647056</c:v>
                </c:pt>
                <c:pt idx="750">
                  <c:v>0.96907216494845372</c:v>
                </c:pt>
                <c:pt idx="751">
                  <c:v>0.18947368421052624</c:v>
                </c:pt>
                <c:pt idx="752">
                  <c:v>0.94117647058823528</c:v>
                </c:pt>
                <c:pt idx="753">
                  <c:v>0.3666666666666667</c:v>
                </c:pt>
                <c:pt idx="754">
                  <c:v>0.33846153846153837</c:v>
                </c:pt>
                <c:pt idx="755">
                  <c:v>2.5316455696202445E-2</c:v>
                </c:pt>
                <c:pt idx="756">
                  <c:v>0.34482758620689657</c:v>
                </c:pt>
                <c:pt idx="757">
                  <c:v>0</c:v>
                </c:pt>
                <c:pt idx="758">
                  <c:v>0.61764705882352944</c:v>
                </c:pt>
                <c:pt idx="759">
                  <c:v>0.8</c:v>
                </c:pt>
                <c:pt idx="760">
                  <c:v>0.77777777777777768</c:v>
                </c:pt>
                <c:pt idx="761">
                  <c:v>0.63461538461538458</c:v>
                </c:pt>
                <c:pt idx="762">
                  <c:v>0.49230769230769234</c:v>
                </c:pt>
                <c:pt idx="763">
                  <c:v>0.67142857142857149</c:v>
                </c:pt>
                <c:pt idx="764">
                  <c:v>0.87777777777777777</c:v>
                </c:pt>
                <c:pt idx="765">
                  <c:v>1.7241379310344751E-2</c:v>
                </c:pt>
                <c:pt idx="766">
                  <c:v>0.65999999999999992</c:v>
                </c:pt>
                <c:pt idx="767">
                  <c:v>0.95</c:v>
                </c:pt>
                <c:pt idx="768">
                  <c:v>0.52631578947368429</c:v>
                </c:pt>
                <c:pt idx="769">
                  <c:v>0</c:v>
                </c:pt>
                <c:pt idx="770">
                  <c:v>0.33333333333333326</c:v>
                </c:pt>
                <c:pt idx="771">
                  <c:v>0.16666666666666674</c:v>
                </c:pt>
                <c:pt idx="772">
                  <c:v>0.64285714285714279</c:v>
                </c:pt>
                <c:pt idx="773">
                  <c:v>0.67441860465116288</c:v>
                </c:pt>
                <c:pt idx="774">
                  <c:v>0.35714285714285721</c:v>
                </c:pt>
                <c:pt idx="775">
                  <c:v>0.61538461538461542</c:v>
                </c:pt>
                <c:pt idx="776">
                  <c:v>0.65384615384615374</c:v>
                </c:pt>
                <c:pt idx="777">
                  <c:v>0.80597014925373145</c:v>
                </c:pt>
                <c:pt idx="778">
                  <c:v>0.26470588235294112</c:v>
                </c:pt>
                <c:pt idx="779">
                  <c:v>0.90804597701149414</c:v>
                </c:pt>
                <c:pt idx="780">
                  <c:v>0.10752688172043001</c:v>
                </c:pt>
                <c:pt idx="781">
                  <c:v>3.8461538461538547E-2</c:v>
                </c:pt>
                <c:pt idx="782">
                  <c:v>0.70370370370370372</c:v>
                </c:pt>
                <c:pt idx="783">
                  <c:v>0.75</c:v>
                </c:pt>
                <c:pt idx="784">
                  <c:v>0.70930232558139528</c:v>
                </c:pt>
                <c:pt idx="785">
                  <c:v>0.13541666666666674</c:v>
                </c:pt>
                <c:pt idx="786">
                  <c:v>0.71428571428571419</c:v>
                </c:pt>
                <c:pt idx="787">
                  <c:v>0.6333333333333333</c:v>
                </c:pt>
                <c:pt idx="788">
                  <c:v>0.11627906976744184</c:v>
                </c:pt>
                <c:pt idx="789">
                  <c:v>0.2823529411764707</c:v>
                </c:pt>
                <c:pt idx="790">
                  <c:v>0.5</c:v>
                </c:pt>
                <c:pt idx="791">
                  <c:v>0.96428571428571419</c:v>
                </c:pt>
                <c:pt idx="792">
                  <c:v>0.5</c:v>
                </c:pt>
                <c:pt idx="793">
                  <c:v>0.60714285714285721</c:v>
                </c:pt>
                <c:pt idx="794">
                  <c:v>0.60000000000000009</c:v>
                </c:pt>
                <c:pt idx="795">
                  <c:v>0.38461538461538458</c:v>
                </c:pt>
                <c:pt idx="796">
                  <c:v>0.5</c:v>
                </c:pt>
                <c:pt idx="797">
                  <c:v>0.75</c:v>
                </c:pt>
                <c:pt idx="798">
                  <c:v>0.23232323232323226</c:v>
                </c:pt>
                <c:pt idx="799">
                  <c:v>0.828125</c:v>
                </c:pt>
                <c:pt idx="800">
                  <c:v>0.3125</c:v>
                </c:pt>
                <c:pt idx="801">
                  <c:v>6.4935064935064846E-2</c:v>
                </c:pt>
                <c:pt idx="802">
                  <c:v>0.75</c:v>
                </c:pt>
                <c:pt idx="803">
                  <c:v>0.5</c:v>
                </c:pt>
                <c:pt idx="804">
                  <c:v>0.6206896551724137</c:v>
                </c:pt>
                <c:pt idx="805">
                  <c:v>0.39999999999999991</c:v>
                </c:pt>
                <c:pt idx="806">
                  <c:v>0.79166666666666674</c:v>
                </c:pt>
                <c:pt idx="807">
                  <c:v>0</c:v>
                </c:pt>
                <c:pt idx="808">
                  <c:v>0.10752688172043001</c:v>
                </c:pt>
                <c:pt idx="809">
                  <c:v>0</c:v>
                </c:pt>
                <c:pt idx="810">
                  <c:v>0.94117647058823528</c:v>
                </c:pt>
                <c:pt idx="811">
                  <c:v>0.47945205479452047</c:v>
                </c:pt>
                <c:pt idx="812">
                  <c:v>0.64285714285714279</c:v>
                </c:pt>
                <c:pt idx="813">
                  <c:v>0.77551020408163263</c:v>
                </c:pt>
                <c:pt idx="814">
                  <c:v>0.74193548387096775</c:v>
                </c:pt>
                <c:pt idx="815">
                  <c:v>0.5</c:v>
                </c:pt>
                <c:pt idx="816">
                  <c:v>0.83333333333333326</c:v>
                </c:pt>
                <c:pt idx="817">
                  <c:v>0.31343283582089554</c:v>
                </c:pt>
                <c:pt idx="818">
                  <c:v>1</c:v>
                </c:pt>
                <c:pt idx="819">
                  <c:v>7.6923076923076872E-2</c:v>
                </c:pt>
                <c:pt idx="820">
                  <c:v>0.58333333333333326</c:v>
                </c:pt>
                <c:pt idx="821">
                  <c:v>0.14285714285714279</c:v>
                </c:pt>
                <c:pt idx="822">
                  <c:v>1</c:v>
                </c:pt>
                <c:pt idx="823">
                  <c:v>0.33333333333333326</c:v>
                </c:pt>
                <c:pt idx="824">
                  <c:v>0.14285714285714279</c:v>
                </c:pt>
                <c:pt idx="825">
                  <c:v>0.66666666666666674</c:v>
                </c:pt>
                <c:pt idx="826">
                  <c:v>0.50980392156862742</c:v>
                </c:pt>
                <c:pt idx="827">
                  <c:v>0.56756756756756754</c:v>
                </c:pt>
                <c:pt idx="828">
                  <c:v>0.43243243243243246</c:v>
                </c:pt>
                <c:pt idx="829">
                  <c:v>8.1967213114754189E-2</c:v>
                </c:pt>
                <c:pt idx="830">
                  <c:v>0.34782608695652173</c:v>
                </c:pt>
                <c:pt idx="831">
                  <c:v>0.31818181818181812</c:v>
                </c:pt>
                <c:pt idx="832">
                  <c:v>0.3214285714285714</c:v>
                </c:pt>
                <c:pt idx="833">
                  <c:v>0</c:v>
                </c:pt>
                <c:pt idx="834">
                  <c:v>0.57731958762886593</c:v>
                </c:pt>
                <c:pt idx="835">
                  <c:v>0</c:v>
                </c:pt>
                <c:pt idx="836">
                  <c:v>3.2258064516129004E-2</c:v>
                </c:pt>
                <c:pt idx="837">
                  <c:v>1</c:v>
                </c:pt>
                <c:pt idx="838">
                  <c:v>0.37634408602150549</c:v>
                </c:pt>
                <c:pt idx="839">
                  <c:v>0.74468085106382986</c:v>
                </c:pt>
                <c:pt idx="840">
                  <c:v>1</c:v>
                </c:pt>
                <c:pt idx="841">
                  <c:v>0.30769230769230771</c:v>
                </c:pt>
                <c:pt idx="842">
                  <c:v>0.8</c:v>
                </c:pt>
                <c:pt idx="843">
                  <c:v>0.73333333333333339</c:v>
                </c:pt>
                <c:pt idx="844">
                  <c:v>2.0833333333333259E-2</c:v>
                </c:pt>
                <c:pt idx="845">
                  <c:v>0.89999999999999991</c:v>
                </c:pt>
                <c:pt idx="846">
                  <c:v>0.75862068965517238</c:v>
                </c:pt>
                <c:pt idx="847">
                  <c:v>0.17543859649122817</c:v>
                </c:pt>
                <c:pt idx="848">
                  <c:v>3.7500000000000089E-2</c:v>
                </c:pt>
                <c:pt idx="849">
                  <c:v>0.82417582417582413</c:v>
                </c:pt>
                <c:pt idx="850">
                  <c:v>0.171875</c:v>
                </c:pt>
                <c:pt idx="851">
                  <c:v>0.59375</c:v>
                </c:pt>
                <c:pt idx="852">
                  <c:v>0.10000000000000009</c:v>
                </c:pt>
                <c:pt idx="853">
                  <c:v>1.0638297872340496E-2</c:v>
                </c:pt>
                <c:pt idx="854">
                  <c:v>0.30769230769230771</c:v>
                </c:pt>
                <c:pt idx="855">
                  <c:v>0</c:v>
                </c:pt>
                <c:pt idx="856">
                  <c:v>0.93548387096774199</c:v>
                </c:pt>
                <c:pt idx="857">
                  <c:v>0.64864864864864868</c:v>
                </c:pt>
                <c:pt idx="858">
                  <c:v>0.65306122448979598</c:v>
                </c:pt>
                <c:pt idx="859">
                  <c:v>4.9382716049382713E-2</c:v>
                </c:pt>
                <c:pt idx="860">
                  <c:v>0.45454545454545459</c:v>
                </c:pt>
                <c:pt idx="861">
                  <c:v>0.16666666666666674</c:v>
                </c:pt>
                <c:pt idx="862">
                  <c:v>0.8</c:v>
                </c:pt>
                <c:pt idx="863">
                  <c:v>0.52307692307692299</c:v>
                </c:pt>
                <c:pt idx="864">
                  <c:v>0.25</c:v>
                </c:pt>
                <c:pt idx="865">
                  <c:v>0.45652173913043481</c:v>
                </c:pt>
                <c:pt idx="866">
                  <c:v>0.88157894736842102</c:v>
                </c:pt>
                <c:pt idx="867">
                  <c:v>0.22340425531914887</c:v>
                </c:pt>
                <c:pt idx="868">
                  <c:v>0.25</c:v>
                </c:pt>
                <c:pt idx="869">
                  <c:v>0.92500000000000004</c:v>
                </c:pt>
                <c:pt idx="870">
                  <c:v>0.97727272727272729</c:v>
                </c:pt>
                <c:pt idx="871">
                  <c:v>0.56164383561643838</c:v>
                </c:pt>
                <c:pt idx="872">
                  <c:v>7.3170731707317138E-2</c:v>
                </c:pt>
                <c:pt idx="873">
                  <c:v>0.14736842105263159</c:v>
                </c:pt>
                <c:pt idx="874">
                  <c:v>2.7027027027026973E-2</c:v>
                </c:pt>
                <c:pt idx="875">
                  <c:v>0.56521739130434789</c:v>
                </c:pt>
                <c:pt idx="876">
                  <c:v>1</c:v>
                </c:pt>
                <c:pt idx="877">
                  <c:v>0.4893617021276595</c:v>
                </c:pt>
                <c:pt idx="878">
                  <c:v>0.58823529411764697</c:v>
                </c:pt>
                <c:pt idx="879">
                  <c:v>0.45901639344262302</c:v>
                </c:pt>
                <c:pt idx="880">
                  <c:v>0.77419354838709675</c:v>
                </c:pt>
                <c:pt idx="881">
                  <c:v>0</c:v>
                </c:pt>
                <c:pt idx="882">
                  <c:v>0.52173913043478271</c:v>
                </c:pt>
                <c:pt idx="883">
                  <c:v>0.53703703703703698</c:v>
                </c:pt>
                <c:pt idx="884">
                  <c:v>0.35294117647058831</c:v>
                </c:pt>
                <c:pt idx="885">
                  <c:v>0.39999999999999991</c:v>
                </c:pt>
                <c:pt idx="886">
                  <c:v>0.49230769230769234</c:v>
                </c:pt>
                <c:pt idx="887">
                  <c:v>0.78571428571428581</c:v>
                </c:pt>
                <c:pt idx="888">
                  <c:v>0.71621621621621623</c:v>
                </c:pt>
                <c:pt idx="889">
                  <c:v>0.6875</c:v>
                </c:pt>
                <c:pt idx="890">
                  <c:v>0.65217391304347827</c:v>
                </c:pt>
                <c:pt idx="891">
                  <c:v>0.4285714285714286</c:v>
                </c:pt>
                <c:pt idx="892">
                  <c:v>0.17204301075268824</c:v>
                </c:pt>
                <c:pt idx="893">
                  <c:v>0.98571428571428577</c:v>
                </c:pt>
                <c:pt idx="894">
                  <c:v>0.21818181818181825</c:v>
                </c:pt>
                <c:pt idx="895">
                  <c:v>0.35087719298245612</c:v>
                </c:pt>
                <c:pt idx="896">
                  <c:v>1</c:v>
                </c:pt>
                <c:pt idx="897">
                  <c:v>0.89393939393939403</c:v>
                </c:pt>
                <c:pt idx="898">
                  <c:v>0.5641025641025641</c:v>
                </c:pt>
                <c:pt idx="899">
                  <c:v>0.23913043478260865</c:v>
                </c:pt>
                <c:pt idx="900">
                  <c:v>0.93333333333333335</c:v>
                </c:pt>
                <c:pt idx="901">
                  <c:v>0.27272727272727271</c:v>
                </c:pt>
                <c:pt idx="902">
                  <c:v>0.52631578947368429</c:v>
                </c:pt>
                <c:pt idx="903">
                  <c:v>0.67142857142857149</c:v>
                </c:pt>
                <c:pt idx="904">
                  <c:v>0</c:v>
                </c:pt>
                <c:pt idx="905">
                  <c:v>0.39999999999999991</c:v>
                </c:pt>
                <c:pt idx="906">
                  <c:v>0.5670103092783505</c:v>
                </c:pt>
                <c:pt idx="907">
                  <c:v>0.31578947368421062</c:v>
                </c:pt>
                <c:pt idx="908">
                  <c:v>0.60000000000000009</c:v>
                </c:pt>
                <c:pt idx="909">
                  <c:v>0.69230769230769229</c:v>
                </c:pt>
                <c:pt idx="910">
                  <c:v>0.36764705882352944</c:v>
                </c:pt>
                <c:pt idx="911">
                  <c:v>0.5</c:v>
                </c:pt>
                <c:pt idx="912">
                  <c:v>0.33333333333333326</c:v>
                </c:pt>
                <c:pt idx="913">
                  <c:v>0.26388888888888884</c:v>
                </c:pt>
                <c:pt idx="914">
                  <c:v>0.43333333333333335</c:v>
                </c:pt>
                <c:pt idx="915">
                  <c:v>0.90476190476190466</c:v>
                </c:pt>
                <c:pt idx="916">
                  <c:v>0.5</c:v>
                </c:pt>
                <c:pt idx="917">
                  <c:v>0</c:v>
                </c:pt>
                <c:pt idx="918">
                  <c:v>0.5625</c:v>
                </c:pt>
                <c:pt idx="919">
                  <c:v>0.82828282828282829</c:v>
                </c:pt>
                <c:pt idx="920">
                  <c:v>0.21818181818181825</c:v>
                </c:pt>
                <c:pt idx="921">
                  <c:v>0.42105263157894735</c:v>
                </c:pt>
                <c:pt idx="922">
                  <c:v>0.29032258064516125</c:v>
                </c:pt>
                <c:pt idx="923">
                  <c:v>0.53684210526315779</c:v>
                </c:pt>
                <c:pt idx="924">
                  <c:v>9.4594594594594517E-2</c:v>
                </c:pt>
                <c:pt idx="925">
                  <c:v>0.66666666666666674</c:v>
                </c:pt>
                <c:pt idx="926">
                  <c:v>0.19512195121951215</c:v>
                </c:pt>
                <c:pt idx="927">
                  <c:v>0.56000000000000005</c:v>
                </c:pt>
                <c:pt idx="928">
                  <c:v>0.74137931034482762</c:v>
                </c:pt>
                <c:pt idx="929">
                  <c:v>0.82051282051282048</c:v>
                </c:pt>
                <c:pt idx="930">
                  <c:v>0.61111111111111116</c:v>
                </c:pt>
                <c:pt idx="931">
                  <c:v>0.84210526315789469</c:v>
                </c:pt>
                <c:pt idx="932">
                  <c:v>0.5</c:v>
                </c:pt>
                <c:pt idx="933">
                  <c:v>0.24390243902439024</c:v>
                </c:pt>
                <c:pt idx="934">
                  <c:v>0.93333333333333335</c:v>
                </c:pt>
                <c:pt idx="935">
                  <c:v>1.8867924528301883E-2</c:v>
                </c:pt>
                <c:pt idx="936">
                  <c:v>0.66666666666666674</c:v>
                </c:pt>
                <c:pt idx="937">
                  <c:v>6.4516129032258007E-2</c:v>
                </c:pt>
                <c:pt idx="938">
                  <c:v>0.28571428571428581</c:v>
                </c:pt>
                <c:pt idx="939">
                  <c:v>0</c:v>
                </c:pt>
                <c:pt idx="940">
                  <c:v>0.13725490196078427</c:v>
                </c:pt>
                <c:pt idx="941">
                  <c:v>0.25862068965517238</c:v>
                </c:pt>
                <c:pt idx="942">
                  <c:v>0.17241379310344818</c:v>
                </c:pt>
                <c:pt idx="943">
                  <c:v>0.41463414634146334</c:v>
                </c:pt>
                <c:pt idx="944">
                  <c:v>0</c:v>
                </c:pt>
                <c:pt idx="945">
                  <c:v>0.78260869565217384</c:v>
                </c:pt>
                <c:pt idx="946">
                  <c:v>0.46052631578947367</c:v>
                </c:pt>
                <c:pt idx="947">
                  <c:v>4.1666666666666741E-2</c:v>
                </c:pt>
                <c:pt idx="948">
                  <c:v>0.30769230769230771</c:v>
                </c:pt>
                <c:pt idx="949">
                  <c:v>0.5</c:v>
                </c:pt>
                <c:pt idx="950">
                  <c:v>0.45652173913043481</c:v>
                </c:pt>
                <c:pt idx="951">
                  <c:v>1</c:v>
                </c:pt>
                <c:pt idx="952">
                  <c:v>0.30769230769230771</c:v>
                </c:pt>
                <c:pt idx="953">
                  <c:v>0.25</c:v>
                </c:pt>
                <c:pt idx="954">
                  <c:v>0.8666666666666667</c:v>
                </c:pt>
                <c:pt idx="955">
                  <c:v>0</c:v>
                </c:pt>
                <c:pt idx="956">
                  <c:v>0.56164383561643838</c:v>
                </c:pt>
                <c:pt idx="957">
                  <c:v>0.56626506024096379</c:v>
                </c:pt>
                <c:pt idx="958">
                  <c:v>0.58181818181818179</c:v>
                </c:pt>
                <c:pt idx="959">
                  <c:v>0.3214285714285714</c:v>
                </c:pt>
                <c:pt idx="960">
                  <c:v>0.83333333333333326</c:v>
                </c:pt>
                <c:pt idx="961">
                  <c:v>0.34177215189873422</c:v>
                </c:pt>
                <c:pt idx="962">
                  <c:v>0.33333333333333326</c:v>
                </c:pt>
                <c:pt idx="963">
                  <c:v>0.44927536231884058</c:v>
                </c:pt>
                <c:pt idx="964">
                  <c:v>0.9375</c:v>
                </c:pt>
                <c:pt idx="965">
                  <c:v>0.91044776119402981</c:v>
                </c:pt>
                <c:pt idx="966">
                  <c:v>0.69</c:v>
                </c:pt>
                <c:pt idx="967">
                  <c:v>0.44444444444444442</c:v>
                </c:pt>
                <c:pt idx="968">
                  <c:v>0.63636363636363646</c:v>
                </c:pt>
                <c:pt idx="969">
                  <c:v>0.85869565217391308</c:v>
                </c:pt>
                <c:pt idx="970">
                  <c:v>0.44680851063829796</c:v>
                </c:pt>
                <c:pt idx="971">
                  <c:v>0.5</c:v>
                </c:pt>
                <c:pt idx="972">
                  <c:v>0.4285714285714286</c:v>
                </c:pt>
                <c:pt idx="973">
                  <c:v>1</c:v>
                </c:pt>
                <c:pt idx="974">
                  <c:v>0.90410958904109595</c:v>
                </c:pt>
                <c:pt idx="975">
                  <c:v>0.74285714285714288</c:v>
                </c:pt>
                <c:pt idx="976">
                  <c:v>5.8823529411764719E-2</c:v>
                </c:pt>
                <c:pt idx="977">
                  <c:v>0.125</c:v>
                </c:pt>
                <c:pt idx="978">
                  <c:v>0</c:v>
                </c:pt>
                <c:pt idx="979">
                  <c:v>0.8</c:v>
                </c:pt>
                <c:pt idx="980">
                  <c:v>7.6923076923076872E-2</c:v>
                </c:pt>
                <c:pt idx="981">
                  <c:v>0.28048780487804881</c:v>
                </c:pt>
                <c:pt idx="982">
                  <c:v>1</c:v>
                </c:pt>
                <c:pt idx="983">
                  <c:v>0.13636363636363646</c:v>
                </c:pt>
                <c:pt idx="984">
                  <c:v>0.39999999999999991</c:v>
                </c:pt>
                <c:pt idx="985">
                  <c:v>0</c:v>
                </c:pt>
                <c:pt idx="986">
                  <c:v>0.72222222222222232</c:v>
                </c:pt>
                <c:pt idx="987">
                  <c:v>0.4042553191489362</c:v>
                </c:pt>
                <c:pt idx="988">
                  <c:v>0.80327868852459017</c:v>
                </c:pt>
                <c:pt idx="989">
                  <c:v>0.51515151515151514</c:v>
                </c:pt>
                <c:pt idx="990">
                  <c:v>3.5714285714285809E-2</c:v>
                </c:pt>
                <c:pt idx="991">
                  <c:v>0.54098360655737698</c:v>
                </c:pt>
                <c:pt idx="992">
                  <c:v>0.62765957446808507</c:v>
                </c:pt>
                <c:pt idx="993">
                  <c:v>0.36363636363636354</c:v>
                </c:pt>
                <c:pt idx="994">
                  <c:v>0.41666666666666674</c:v>
                </c:pt>
                <c:pt idx="995">
                  <c:v>0.26</c:v>
                </c:pt>
                <c:pt idx="996">
                  <c:v>0.24137931034482762</c:v>
                </c:pt>
                <c:pt idx="997">
                  <c:v>0.5</c:v>
                </c:pt>
                <c:pt idx="998">
                  <c:v>0.35384615384615392</c:v>
                </c:pt>
                <c:pt idx="999">
                  <c:v>0.25</c:v>
                </c:pt>
              </c:numCache>
            </c:numRef>
          </c:xVal>
          <c:yVal>
            <c:numRef>
              <c:f>Planilha2!$N$2:$N$1001</c:f>
              <c:numCache>
                <c:formatCode>0%</c:formatCode>
                <c:ptCount val="1000"/>
                <c:pt idx="0">
                  <c:v>-6.3529411764705876E-2</c:v>
                </c:pt>
                <c:pt idx="1">
                  <c:v>-8.9999999999999983E-2</c:v>
                </c:pt>
                <c:pt idx="2">
                  <c:v>-7.7704918032786896E-2</c:v>
                </c:pt>
                <c:pt idx="3">
                  <c:v>-3.4199999999999893</c:v>
                </c:pt>
                <c:pt idx="4">
                  <c:v>-0.1142857142857143</c:v>
                </c:pt>
                <c:pt idx="5">
                  <c:v>-0.37333333333333307</c:v>
                </c:pt>
                <c:pt idx="6">
                  <c:v>-6.4999999999999988E-2</c:v>
                </c:pt>
                <c:pt idx="7">
                  <c:v>-0.06</c:v>
                </c:pt>
                <c:pt idx="8">
                  <c:v>-8.7142857142857133E-2</c:v>
                </c:pt>
                <c:pt idx="9">
                  <c:v>-0.12</c:v>
                </c:pt>
                <c:pt idx="10">
                  <c:v>-0.23478260869565218</c:v>
                </c:pt>
                <c:pt idx="11">
                  <c:v>-0.2742857142857143</c:v>
                </c:pt>
                <c:pt idx="12">
                  <c:v>-0.21529411764705875</c:v>
                </c:pt>
                <c:pt idx="13">
                  <c:v>-0.14769230769230768</c:v>
                </c:pt>
                <c:pt idx="14">
                  <c:v>-8.1111111111111106E-2</c:v>
                </c:pt>
                <c:pt idx="15">
                  <c:v>-0.20068965517241374</c:v>
                </c:pt>
                <c:pt idx="16">
                  <c:v>-0.2536363636363636</c:v>
                </c:pt>
                <c:pt idx="17">
                  <c:v>-8.9999999999999983E-2</c:v>
                </c:pt>
                <c:pt idx="18">
                  <c:v>-0.21529411764705875</c:v>
                </c:pt>
                <c:pt idx="19">
                  <c:v>-1.3800000000000008</c:v>
                </c:pt>
                <c:pt idx="20">
                  <c:v>-0.15931034482758619</c:v>
                </c:pt>
                <c:pt idx="21">
                  <c:v>-0.19862068965517246</c:v>
                </c:pt>
                <c:pt idx="22">
                  <c:v>-0.62000000000000055</c:v>
                </c:pt>
                <c:pt idx="23">
                  <c:v>-0.41000000000000025</c:v>
                </c:pt>
                <c:pt idx="24">
                  <c:v>0</c:v>
                </c:pt>
                <c:pt idx="25">
                  <c:v>-0.13227272727272729</c:v>
                </c:pt>
                <c:pt idx="26">
                  <c:v>-0.11</c:v>
                </c:pt>
                <c:pt idx="27">
                  <c:v>-6.6976744186046516E-2</c:v>
                </c:pt>
                <c:pt idx="28">
                  <c:v>-6.4444444444444443E-2</c:v>
                </c:pt>
                <c:pt idx="29">
                  <c:v>-0.06</c:v>
                </c:pt>
                <c:pt idx="30">
                  <c:v>-0.14399999999999996</c:v>
                </c:pt>
                <c:pt idx="31">
                  <c:v>-0.12947368421052632</c:v>
                </c:pt>
                <c:pt idx="32">
                  <c:v>-0.11399999999999998</c:v>
                </c:pt>
                <c:pt idx="33">
                  <c:v>-6.6352941176470587E-2</c:v>
                </c:pt>
                <c:pt idx="34">
                  <c:v>-0.59999999999999942</c:v>
                </c:pt>
                <c:pt idx="35">
                  <c:v>-0.11249999999999998</c:v>
                </c:pt>
                <c:pt idx="36">
                  <c:v>-0.28500000000000003</c:v>
                </c:pt>
                <c:pt idx="37">
                  <c:v>-9.9000000000000019E-2</c:v>
                </c:pt>
                <c:pt idx="38">
                  <c:v>-0.22105263157894742</c:v>
                </c:pt>
                <c:pt idx="39">
                  <c:v>-9.9999999999999978E-2</c:v>
                </c:pt>
                <c:pt idx="40">
                  <c:v>-0.35999999999999982</c:v>
                </c:pt>
                <c:pt idx="41">
                  <c:v>-0.35999999999999982</c:v>
                </c:pt>
                <c:pt idx="42">
                  <c:v>-0.06</c:v>
                </c:pt>
                <c:pt idx="43">
                  <c:v>-0.26999999999999985</c:v>
                </c:pt>
                <c:pt idx="44">
                  <c:v>-0.42666666666666664</c:v>
                </c:pt>
                <c:pt idx="45">
                  <c:v>-9.8181818181818176E-2</c:v>
                </c:pt>
                <c:pt idx="46">
                  <c:v>-0.11666666666666667</c:v>
                </c:pt>
                <c:pt idx="47">
                  <c:v>-1.1799999999999979</c:v>
                </c:pt>
                <c:pt idx="48">
                  <c:v>-0.125</c:v>
                </c:pt>
                <c:pt idx="49">
                  <c:v>-6.5454545454545446E-2</c:v>
                </c:pt>
                <c:pt idx="50">
                  <c:v>-7.7142857142857152E-2</c:v>
                </c:pt>
                <c:pt idx="51">
                  <c:v>-9.5000000000000001E-2</c:v>
                </c:pt>
                <c:pt idx="52">
                  <c:v>-0.11863636363636362</c:v>
                </c:pt>
                <c:pt idx="53">
                  <c:v>-0.59249999999999947</c:v>
                </c:pt>
                <c:pt idx="54">
                  <c:v>-0.36499999999999999</c:v>
                </c:pt>
                <c:pt idx="55">
                  <c:v>-0.46499999999999958</c:v>
                </c:pt>
                <c:pt idx="56">
                  <c:v>-6.5999999999999989E-2</c:v>
                </c:pt>
                <c:pt idx="57">
                  <c:v>-0.18000000000000002</c:v>
                </c:pt>
                <c:pt idx="58">
                  <c:v>-6.5581395348837196E-2</c:v>
                </c:pt>
                <c:pt idx="59">
                  <c:v>-6.9411764705882353E-2</c:v>
                </c:pt>
                <c:pt idx="60">
                  <c:v>-0.26800000000000002</c:v>
                </c:pt>
                <c:pt idx="61">
                  <c:v>-9.9000000000000019E-2</c:v>
                </c:pt>
                <c:pt idx="62">
                  <c:v>-9.9999999999999978E-2</c:v>
                </c:pt>
                <c:pt idx="63">
                  <c:v>-0.12244897959183673</c:v>
                </c:pt>
                <c:pt idx="64">
                  <c:v>-0.21600000000000008</c:v>
                </c:pt>
                <c:pt idx="65">
                  <c:v>-0.3933333333333332</c:v>
                </c:pt>
                <c:pt idx="66">
                  <c:v>-8.1951219512195111E-2</c:v>
                </c:pt>
                <c:pt idx="67">
                  <c:v>-1.0799999999999994</c:v>
                </c:pt>
                <c:pt idx="68">
                  <c:v>-6.9230769230769221E-2</c:v>
                </c:pt>
                <c:pt idx="69">
                  <c:v>-0.70285714285714218</c:v>
                </c:pt>
                <c:pt idx="70">
                  <c:v>-8.4000000000000005E-2</c:v>
                </c:pt>
                <c:pt idx="71">
                  <c:v>-7.4615384615384611E-2</c:v>
                </c:pt>
                <c:pt idx="72">
                  <c:v>-0.53000000000000014</c:v>
                </c:pt>
                <c:pt idx="73">
                  <c:v>-0.48</c:v>
                </c:pt>
                <c:pt idx="74">
                  <c:v>0</c:v>
                </c:pt>
                <c:pt idx="75">
                  <c:v>-9.1199999999999989E-2</c:v>
                </c:pt>
                <c:pt idx="76">
                  <c:v>-8.249999999999999E-2</c:v>
                </c:pt>
                <c:pt idx="77">
                  <c:v>-6.1714285714285708E-2</c:v>
                </c:pt>
                <c:pt idx="78">
                  <c:v>-0.10400000000000001</c:v>
                </c:pt>
                <c:pt idx="79">
                  <c:v>-6.4772727272727273E-2</c:v>
                </c:pt>
                <c:pt idx="80">
                  <c:v>-0.08</c:v>
                </c:pt>
                <c:pt idx="81">
                  <c:v>-7.5652173913043477E-2</c:v>
                </c:pt>
                <c:pt idx="82">
                  <c:v>-0.14117647058823526</c:v>
                </c:pt>
                <c:pt idx="83">
                  <c:v>-0.11121951219512194</c:v>
                </c:pt>
                <c:pt idx="84">
                  <c:v>-7.6521739130434765E-2</c:v>
                </c:pt>
                <c:pt idx="85">
                  <c:v>-7.8461538461538458E-2</c:v>
                </c:pt>
                <c:pt idx="86">
                  <c:v>-8.142857142857142E-2</c:v>
                </c:pt>
                <c:pt idx="87">
                  <c:v>-0.15333333333333335</c:v>
                </c:pt>
                <c:pt idx="88">
                  <c:v>-2.7599999999999878</c:v>
                </c:pt>
                <c:pt idx="89">
                  <c:v>-0.123</c:v>
                </c:pt>
                <c:pt idx="90">
                  <c:v>-0.312</c:v>
                </c:pt>
                <c:pt idx="91">
                  <c:v>-6.0612244897959189E-2</c:v>
                </c:pt>
                <c:pt idx="92">
                  <c:v>-9.9999999999999978E-2</c:v>
                </c:pt>
                <c:pt idx="93">
                  <c:v>-6.761904761904762E-2</c:v>
                </c:pt>
                <c:pt idx="94">
                  <c:v>-0.106875</c:v>
                </c:pt>
                <c:pt idx="95">
                  <c:v>-6.447761194029851E-2</c:v>
                </c:pt>
                <c:pt idx="96">
                  <c:v>-7.457142857142858E-2</c:v>
                </c:pt>
                <c:pt idx="97">
                  <c:v>-0.12</c:v>
                </c:pt>
                <c:pt idx="98">
                  <c:v>-6.2666666666666662E-2</c:v>
                </c:pt>
                <c:pt idx="99">
                  <c:v>-8.9999999999999983E-2</c:v>
                </c:pt>
                <c:pt idx="100">
                  <c:v>-9.2459016393442603E-2</c:v>
                </c:pt>
                <c:pt idx="101">
                  <c:v>-8.9032258064516118E-2</c:v>
                </c:pt>
                <c:pt idx="102">
                  <c:v>0</c:v>
                </c:pt>
                <c:pt idx="103">
                  <c:v>-0.40153846153846173</c:v>
                </c:pt>
                <c:pt idx="104">
                  <c:v>-7.7586206896551713E-2</c:v>
                </c:pt>
                <c:pt idx="105">
                  <c:v>0</c:v>
                </c:pt>
                <c:pt idx="106">
                  <c:v>-8.4761904761904761E-2</c:v>
                </c:pt>
                <c:pt idx="107">
                  <c:v>-9.799999999999999E-2</c:v>
                </c:pt>
                <c:pt idx="108">
                  <c:v>-0.14842105263157893</c:v>
                </c:pt>
                <c:pt idx="109">
                  <c:v>-8.9999999999999983E-2</c:v>
                </c:pt>
                <c:pt idx="110">
                  <c:v>-8.1702127659574464E-2</c:v>
                </c:pt>
                <c:pt idx="111">
                  <c:v>-8.6181818181818193E-2</c:v>
                </c:pt>
                <c:pt idx="112">
                  <c:v>-8.9999999999999983E-2</c:v>
                </c:pt>
                <c:pt idx="113">
                  <c:v>-9.9999999999999978E-2</c:v>
                </c:pt>
                <c:pt idx="114">
                  <c:v>-1.1879999999999975</c:v>
                </c:pt>
                <c:pt idx="115">
                  <c:v>-8.777777777777776E-2</c:v>
                </c:pt>
                <c:pt idx="116">
                  <c:v>-6.1558441558441548E-2</c:v>
                </c:pt>
                <c:pt idx="117">
                  <c:v>-0.1142857142857143</c:v>
                </c:pt>
                <c:pt idx="118">
                  <c:v>-0.15000000000000002</c:v>
                </c:pt>
                <c:pt idx="119">
                  <c:v>-7.0909090909090894E-2</c:v>
                </c:pt>
                <c:pt idx="120">
                  <c:v>-7.4482758620689649E-2</c:v>
                </c:pt>
                <c:pt idx="121">
                  <c:v>-7.6799999999999993E-2</c:v>
                </c:pt>
                <c:pt idx="122">
                  <c:v>-7.4117647058823524E-2</c:v>
                </c:pt>
                <c:pt idx="123">
                  <c:v>-6.7058823529411768E-2</c:v>
                </c:pt>
                <c:pt idx="124">
                  <c:v>-0.156</c:v>
                </c:pt>
                <c:pt idx="125">
                  <c:v>-0.11384615384615385</c:v>
                </c:pt>
                <c:pt idx="126">
                  <c:v>0</c:v>
                </c:pt>
                <c:pt idx="127">
                  <c:v>-0.30750000000000005</c:v>
                </c:pt>
                <c:pt idx="128">
                  <c:v>-0.11632653061224488</c:v>
                </c:pt>
                <c:pt idx="129">
                  <c:v>-0.24947368421052635</c:v>
                </c:pt>
                <c:pt idx="130">
                  <c:v>0</c:v>
                </c:pt>
                <c:pt idx="131">
                  <c:v>-7.2000000000000008E-2</c:v>
                </c:pt>
                <c:pt idx="132">
                  <c:v>-6.9999999999999993E-2</c:v>
                </c:pt>
                <c:pt idx="133">
                  <c:v>-9.1999999999999998E-2</c:v>
                </c:pt>
                <c:pt idx="134">
                  <c:v>-9.2499999999999985E-2</c:v>
                </c:pt>
                <c:pt idx="135">
                  <c:v>-6.117647058823529E-2</c:v>
                </c:pt>
                <c:pt idx="136">
                  <c:v>-0.80999999999999883</c:v>
                </c:pt>
                <c:pt idx="137">
                  <c:v>-0.22909090909090912</c:v>
                </c:pt>
                <c:pt idx="138">
                  <c:v>-0.10714285714285712</c:v>
                </c:pt>
                <c:pt idx="139">
                  <c:v>0</c:v>
                </c:pt>
                <c:pt idx="140">
                  <c:v>-9.1499999999999984E-2</c:v>
                </c:pt>
                <c:pt idx="141">
                  <c:v>-8.5384615384615392E-2</c:v>
                </c:pt>
                <c:pt idx="142">
                  <c:v>-8.9999999999999983E-2</c:v>
                </c:pt>
                <c:pt idx="143">
                  <c:v>-8.666666666666667E-2</c:v>
                </c:pt>
                <c:pt idx="144">
                  <c:v>-8.3076923076923062E-2</c:v>
                </c:pt>
                <c:pt idx="145">
                  <c:v>-6.6461538461538461E-2</c:v>
                </c:pt>
                <c:pt idx="146">
                  <c:v>-0.59999999999999942</c:v>
                </c:pt>
                <c:pt idx="147">
                  <c:v>-0.06</c:v>
                </c:pt>
                <c:pt idx="148">
                  <c:v>-2.1300000000000026</c:v>
                </c:pt>
                <c:pt idx="149">
                  <c:v>-0.2030769230769231</c:v>
                </c:pt>
                <c:pt idx="150">
                  <c:v>-0.13999999999999999</c:v>
                </c:pt>
                <c:pt idx="151">
                  <c:v>-0.18000000000000002</c:v>
                </c:pt>
                <c:pt idx="152">
                  <c:v>-0.06</c:v>
                </c:pt>
                <c:pt idx="153">
                  <c:v>-8.4489795918367333E-2</c:v>
                </c:pt>
                <c:pt idx="154">
                  <c:v>-0.37000000000000022</c:v>
                </c:pt>
                <c:pt idx="155">
                  <c:v>-0.16551724137931031</c:v>
                </c:pt>
                <c:pt idx="156">
                  <c:v>-0.156</c:v>
                </c:pt>
                <c:pt idx="157">
                  <c:v>0</c:v>
                </c:pt>
                <c:pt idx="158">
                  <c:v>-1.9500000000000068</c:v>
                </c:pt>
                <c:pt idx="159">
                  <c:v>-0.24</c:v>
                </c:pt>
                <c:pt idx="160">
                  <c:v>-0.24</c:v>
                </c:pt>
                <c:pt idx="161">
                  <c:v>-1.460000000000002</c:v>
                </c:pt>
                <c:pt idx="162">
                  <c:v>-0.26999999999999985</c:v>
                </c:pt>
                <c:pt idx="163">
                  <c:v>-6.88235294117647E-2</c:v>
                </c:pt>
                <c:pt idx="164">
                  <c:v>-8.9433962264150943E-2</c:v>
                </c:pt>
                <c:pt idx="165">
                  <c:v>-8.0869565217391304E-2</c:v>
                </c:pt>
                <c:pt idx="166">
                  <c:v>-1.8600000000000017</c:v>
                </c:pt>
                <c:pt idx="167">
                  <c:v>-0.15000000000000002</c:v>
                </c:pt>
                <c:pt idx="168">
                  <c:v>-0.20999999999999991</c:v>
                </c:pt>
                <c:pt idx="169">
                  <c:v>-0.26999999999999985</c:v>
                </c:pt>
                <c:pt idx="170">
                  <c:v>-6.117647058823529E-2</c:v>
                </c:pt>
                <c:pt idx="171">
                  <c:v>-8.7272727272727266E-2</c:v>
                </c:pt>
                <c:pt idx="172">
                  <c:v>-6.878048780487804E-2</c:v>
                </c:pt>
                <c:pt idx="173">
                  <c:v>-9.4285714285714264E-2</c:v>
                </c:pt>
                <c:pt idx="174">
                  <c:v>-0.14399999999999996</c:v>
                </c:pt>
                <c:pt idx="175">
                  <c:v>-0.18181818181818177</c:v>
                </c:pt>
                <c:pt idx="176">
                  <c:v>-7.7142857142857152E-2</c:v>
                </c:pt>
                <c:pt idx="177">
                  <c:v>-0.25894736842105265</c:v>
                </c:pt>
                <c:pt idx="178">
                  <c:v>-7.7454545454545443E-2</c:v>
                </c:pt>
                <c:pt idx="179">
                  <c:v>-7.2000000000000008E-2</c:v>
                </c:pt>
                <c:pt idx="180">
                  <c:v>-0.48</c:v>
                </c:pt>
                <c:pt idx="181">
                  <c:v>0</c:v>
                </c:pt>
                <c:pt idx="182">
                  <c:v>-0.17100000000000001</c:v>
                </c:pt>
                <c:pt idx="183">
                  <c:v>-9.7499999999999989E-2</c:v>
                </c:pt>
                <c:pt idx="184">
                  <c:v>-9.8823529411764685E-2</c:v>
                </c:pt>
                <c:pt idx="185">
                  <c:v>-7.0909090909090894E-2</c:v>
                </c:pt>
                <c:pt idx="186">
                  <c:v>0</c:v>
                </c:pt>
                <c:pt idx="187">
                  <c:v>-0.3675000000000001</c:v>
                </c:pt>
                <c:pt idx="188">
                  <c:v>-0.23333333333333334</c:v>
                </c:pt>
                <c:pt idx="189">
                  <c:v>-0.26842105263157884</c:v>
                </c:pt>
                <c:pt idx="190">
                  <c:v>-0.12599999999999997</c:v>
                </c:pt>
                <c:pt idx="191">
                  <c:v>-0.11076923076923074</c:v>
                </c:pt>
                <c:pt idx="192">
                  <c:v>-0.14666666666666664</c:v>
                </c:pt>
                <c:pt idx="193">
                  <c:v>-0.25499999999999995</c:v>
                </c:pt>
                <c:pt idx="194">
                  <c:v>-0.35999999999999982</c:v>
                </c:pt>
                <c:pt idx="195">
                  <c:v>-2.5200000000000089</c:v>
                </c:pt>
                <c:pt idx="196">
                  <c:v>-0.18999999999999995</c:v>
                </c:pt>
                <c:pt idx="197">
                  <c:v>-0.33692307692307683</c:v>
                </c:pt>
                <c:pt idx="198">
                  <c:v>-9.1836734693877556E-2</c:v>
                </c:pt>
                <c:pt idx="199">
                  <c:v>-6.2033898305084746E-2</c:v>
                </c:pt>
                <c:pt idx="200">
                  <c:v>-1.7700000000000047</c:v>
                </c:pt>
                <c:pt idx="201">
                  <c:v>-0.11828571428571427</c:v>
                </c:pt>
                <c:pt idx="202">
                  <c:v>-7.2857142857142856E-2</c:v>
                </c:pt>
                <c:pt idx="203">
                  <c:v>-8.142857142857142E-2</c:v>
                </c:pt>
                <c:pt idx="204">
                  <c:v>-7.378378378378378E-2</c:v>
                </c:pt>
                <c:pt idx="205">
                  <c:v>-0.15333333333333335</c:v>
                </c:pt>
                <c:pt idx="206">
                  <c:v>-0.21230769230769236</c:v>
                </c:pt>
                <c:pt idx="207">
                  <c:v>-0.12</c:v>
                </c:pt>
                <c:pt idx="208">
                  <c:v>-9.9000000000000019E-2</c:v>
                </c:pt>
                <c:pt idx="209">
                  <c:v>-0.16799999999999995</c:v>
                </c:pt>
                <c:pt idx="210">
                  <c:v>-0.23076923076923075</c:v>
                </c:pt>
                <c:pt idx="211">
                  <c:v>-0.12</c:v>
                </c:pt>
                <c:pt idx="212">
                  <c:v>-8.7804878048780483E-2</c:v>
                </c:pt>
                <c:pt idx="213">
                  <c:v>-0.18749999999999994</c:v>
                </c:pt>
                <c:pt idx="214">
                  <c:v>-0.10468085106382977</c:v>
                </c:pt>
                <c:pt idx="215">
                  <c:v>-6.3333333333333325E-2</c:v>
                </c:pt>
                <c:pt idx="216">
                  <c:v>-6.7500000000000004E-2</c:v>
                </c:pt>
                <c:pt idx="217">
                  <c:v>-7.3972602739726029E-2</c:v>
                </c:pt>
                <c:pt idx="218">
                  <c:v>-9.2542372881355944E-2</c:v>
                </c:pt>
                <c:pt idx="219">
                  <c:v>-0.13500000000000001</c:v>
                </c:pt>
                <c:pt idx="220">
                  <c:v>-0.17699999999999999</c:v>
                </c:pt>
                <c:pt idx="221">
                  <c:v>-0.79714285714285782</c:v>
                </c:pt>
                <c:pt idx="222">
                  <c:v>-0.06</c:v>
                </c:pt>
                <c:pt idx="223">
                  <c:v>-0.11</c:v>
                </c:pt>
                <c:pt idx="224">
                  <c:v>-2.5200000000000089</c:v>
                </c:pt>
                <c:pt idx="225">
                  <c:v>-0.08</c:v>
                </c:pt>
                <c:pt idx="226">
                  <c:v>-0.35200000000000009</c:v>
                </c:pt>
                <c:pt idx="227">
                  <c:v>-6.642857142857142E-2</c:v>
                </c:pt>
                <c:pt idx="228">
                  <c:v>-5.9399999999999613</c:v>
                </c:pt>
                <c:pt idx="229">
                  <c:v>-0.16799999999999995</c:v>
                </c:pt>
                <c:pt idx="230">
                  <c:v>-9.4545454545454544E-2</c:v>
                </c:pt>
                <c:pt idx="231">
                  <c:v>-6.3214285714285723E-2</c:v>
                </c:pt>
                <c:pt idx="232">
                  <c:v>-9.799999999999999E-2</c:v>
                </c:pt>
                <c:pt idx="233">
                  <c:v>-0.06</c:v>
                </c:pt>
                <c:pt idx="234">
                  <c:v>-7.0384615384615379E-2</c:v>
                </c:pt>
                <c:pt idx="235">
                  <c:v>-0.15310344827586206</c:v>
                </c:pt>
                <c:pt idx="236">
                  <c:v>-0.22999999999999995</c:v>
                </c:pt>
                <c:pt idx="237">
                  <c:v>-0.12</c:v>
                </c:pt>
                <c:pt idx="238">
                  <c:v>-0.12363636363636361</c:v>
                </c:pt>
                <c:pt idx="239">
                  <c:v>-0.2475</c:v>
                </c:pt>
                <c:pt idx="240">
                  <c:v>-2.250000000000004</c:v>
                </c:pt>
                <c:pt idx="241">
                  <c:v>-8.6557377049180331E-2</c:v>
                </c:pt>
                <c:pt idx="242">
                  <c:v>-6.6086956521739126E-2</c:v>
                </c:pt>
                <c:pt idx="243">
                  <c:v>-0.21428571428571425</c:v>
                </c:pt>
                <c:pt idx="244">
                  <c:v>-7.4999999999999997E-2</c:v>
                </c:pt>
                <c:pt idx="245">
                  <c:v>-0.16</c:v>
                </c:pt>
                <c:pt idx="246">
                  <c:v>-7.2631578947368422E-2</c:v>
                </c:pt>
                <c:pt idx="247">
                  <c:v>-6.4285714285714279E-2</c:v>
                </c:pt>
                <c:pt idx="248">
                  <c:v>-8.3749999999999991E-2</c:v>
                </c:pt>
                <c:pt idx="249">
                  <c:v>0</c:v>
                </c:pt>
                <c:pt idx="250">
                  <c:v>-9.9999999999999978E-2</c:v>
                </c:pt>
                <c:pt idx="251">
                  <c:v>-9.9999999999999978E-2</c:v>
                </c:pt>
                <c:pt idx="252">
                  <c:v>-0.11880000000000002</c:v>
                </c:pt>
                <c:pt idx="253">
                  <c:v>-0.18000000000000002</c:v>
                </c:pt>
                <c:pt idx="254">
                  <c:v>-6.9818181818181821E-2</c:v>
                </c:pt>
                <c:pt idx="255">
                  <c:v>-0.11454545454545456</c:v>
                </c:pt>
                <c:pt idx="256">
                  <c:v>-0.16500000000000004</c:v>
                </c:pt>
                <c:pt idx="257">
                  <c:v>-6.3333333333333325E-2</c:v>
                </c:pt>
                <c:pt idx="258">
                  <c:v>-0.06</c:v>
                </c:pt>
                <c:pt idx="259">
                  <c:v>-0.10650000000000001</c:v>
                </c:pt>
                <c:pt idx="260">
                  <c:v>-0.08</c:v>
                </c:pt>
                <c:pt idx="261">
                  <c:v>-0.17437500000000003</c:v>
                </c:pt>
                <c:pt idx="262">
                  <c:v>-0.17142857142857137</c:v>
                </c:pt>
                <c:pt idx="263">
                  <c:v>-0.16411764705882356</c:v>
                </c:pt>
                <c:pt idx="264">
                  <c:v>-8.4705882352941186E-2</c:v>
                </c:pt>
                <c:pt idx="265">
                  <c:v>-0.94000000000000028</c:v>
                </c:pt>
                <c:pt idx="266">
                  <c:v>-0.30857142857142861</c:v>
                </c:pt>
                <c:pt idx="267">
                  <c:v>-1.2400000000000011</c:v>
                </c:pt>
                <c:pt idx="268">
                  <c:v>-0.29538461538461536</c:v>
                </c:pt>
                <c:pt idx="269">
                  <c:v>-0.72000000000000064</c:v>
                </c:pt>
                <c:pt idx="270">
                  <c:v>-0.11571428571428569</c:v>
                </c:pt>
                <c:pt idx="271">
                  <c:v>-3.1800000000000006</c:v>
                </c:pt>
                <c:pt idx="272">
                  <c:v>0</c:v>
                </c:pt>
                <c:pt idx="273">
                  <c:v>-7.1020408163265297E-2</c:v>
                </c:pt>
                <c:pt idx="274">
                  <c:v>-0.11333333333333336</c:v>
                </c:pt>
                <c:pt idx="275">
                  <c:v>-0.16285714285714284</c:v>
                </c:pt>
                <c:pt idx="276">
                  <c:v>-0.12</c:v>
                </c:pt>
                <c:pt idx="277">
                  <c:v>-0.12285714285714286</c:v>
                </c:pt>
                <c:pt idx="278">
                  <c:v>0</c:v>
                </c:pt>
                <c:pt idx="279">
                  <c:v>-0.18181818181818177</c:v>
                </c:pt>
                <c:pt idx="280">
                  <c:v>-9.8947368421052617E-2</c:v>
                </c:pt>
                <c:pt idx="281">
                  <c:v>-0.45272727272727237</c:v>
                </c:pt>
                <c:pt idx="282">
                  <c:v>-6.2857142857142848E-2</c:v>
                </c:pt>
                <c:pt idx="283">
                  <c:v>-0.19999999999999996</c:v>
                </c:pt>
                <c:pt idx="284">
                  <c:v>-0.1088888888888889</c:v>
                </c:pt>
                <c:pt idx="285">
                  <c:v>-7.9024390243902426E-2</c:v>
                </c:pt>
                <c:pt idx="286">
                  <c:v>-6.3333333333333325E-2</c:v>
                </c:pt>
                <c:pt idx="287">
                  <c:v>-0.28800000000000009</c:v>
                </c:pt>
                <c:pt idx="288">
                  <c:v>-6.5217391304347824E-2</c:v>
                </c:pt>
                <c:pt idx="289">
                  <c:v>-0.30000000000000004</c:v>
                </c:pt>
                <c:pt idx="290">
                  <c:v>-0.17624999999999996</c:v>
                </c:pt>
                <c:pt idx="291">
                  <c:v>-0.2466666666666667</c:v>
                </c:pt>
                <c:pt idx="292">
                  <c:v>-6.3529411764705876E-2</c:v>
                </c:pt>
                <c:pt idx="293">
                  <c:v>-7.1538461538461537E-2</c:v>
                </c:pt>
                <c:pt idx="294">
                  <c:v>-0.2742857142857143</c:v>
                </c:pt>
                <c:pt idx="295">
                  <c:v>-0.06</c:v>
                </c:pt>
                <c:pt idx="296">
                  <c:v>-1.1039999999999996</c:v>
                </c:pt>
                <c:pt idx="297">
                  <c:v>0</c:v>
                </c:pt>
                <c:pt idx="298">
                  <c:v>-0.06</c:v>
                </c:pt>
                <c:pt idx="299">
                  <c:v>-0.8400000000000003</c:v>
                </c:pt>
                <c:pt idx="300">
                  <c:v>-6.3692307692307687E-2</c:v>
                </c:pt>
                <c:pt idx="301">
                  <c:v>0</c:v>
                </c:pt>
                <c:pt idx="302">
                  <c:v>-8.4000000000000005E-2</c:v>
                </c:pt>
                <c:pt idx="303">
                  <c:v>-0.34285714285714275</c:v>
                </c:pt>
                <c:pt idx="304">
                  <c:v>-0.32400000000000012</c:v>
                </c:pt>
                <c:pt idx="305">
                  <c:v>-0.27272727272727276</c:v>
                </c:pt>
                <c:pt idx="306">
                  <c:v>-6.9999999999999993E-2</c:v>
                </c:pt>
                <c:pt idx="307">
                  <c:v>-8.6769230769230779E-2</c:v>
                </c:pt>
                <c:pt idx="308">
                  <c:v>-6.1499999999999999E-2</c:v>
                </c:pt>
                <c:pt idx="309">
                  <c:v>-0.11023255813953488</c:v>
                </c:pt>
                <c:pt idx="310">
                  <c:v>-8.2857142857142865E-2</c:v>
                </c:pt>
                <c:pt idx="311">
                  <c:v>-7.3333333333333334E-2</c:v>
                </c:pt>
                <c:pt idx="312">
                  <c:v>-0.21529411764705875</c:v>
                </c:pt>
                <c:pt idx="313">
                  <c:v>-0.22285714285714289</c:v>
                </c:pt>
                <c:pt idx="314">
                  <c:v>-0.62999999999999923</c:v>
                </c:pt>
                <c:pt idx="315">
                  <c:v>-9.1764705882352957E-2</c:v>
                </c:pt>
                <c:pt idx="316">
                  <c:v>-0.4600000000000003</c:v>
                </c:pt>
                <c:pt idx="317">
                  <c:v>-0.19499999999999998</c:v>
                </c:pt>
                <c:pt idx="318">
                  <c:v>-0.1966666666666666</c:v>
                </c:pt>
                <c:pt idx="319">
                  <c:v>-0.26571428571428568</c:v>
                </c:pt>
                <c:pt idx="320">
                  <c:v>-7.4347826086956517E-2</c:v>
                </c:pt>
                <c:pt idx="321">
                  <c:v>-1.0499999999999996</c:v>
                </c:pt>
                <c:pt idx="322">
                  <c:v>-0.66000000000000059</c:v>
                </c:pt>
                <c:pt idx="323">
                  <c:v>-6.7272727272727276E-2</c:v>
                </c:pt>
                <c:pt idx="324">
                  <c:v>-0.13862068965517244</c:v>
                </c:pt>
                <c:pt idx="325">
                  <c:v>-8.8235294117647065E-2</c:v>
                </c:pt>
                <c:pt idx="326">
                  <c:v>-0.11090909090909092</c:v>
                </c:pt>
                <c:pt idx="327">
                  <c:v>0</c:v>
                </c:pt>
                <c:pt idx="328">
                  <c:v>-0.13116279069767442</c:v>
                </c:pt>
                <c:pt idx="329">
                  <c:v>-0.18749999999999994</c:v>
                </c:pt>
                <c:pt idx="330">
                  <c:v>-0.15405405405405401</c:v>
                </c:pt>
                <c:pt idx="331">
                  <c:v>-0.30000000000000004</c:v>
                </c:pt>
                <c:pt idx="332">
                  <c:v>-0.30857142857142861</c:v>
                </c:pt>
                <c:pt idx="333">
                  <c:v>-0.29250000000000009</c:v>
                </c:pt>
                <c:pt idx="334">
                  <c:v>-9.6000000000000002E-2</c:v>
                </c:pt>
                <c:pt idx="335">
                  <c:v>-9.0588235294117622E-2</c:v>
                </c:pt>
                <c:pt idx="336">
                  <c:v>-7.9636363636363644E-2</c:v>
                </c:pt>
                <c:pt idx="337">
                  <c:v>-0.62399999999999933</c:v>
                </c:pt>
                <c:pt idx="338">
                  <c:v>-0.5399999999999997</c:v>
                </c:pt>
                <c:pt idx="339">
                  <c:v>-0.19999999999999996</c:v>
                </c:pt>
                <c:pt idx="340">
                  <c:v>-0.13615384615384618</c:v>
                </c:pt>
                <c:pt idx="341">
                  <c:v>-6.7605633802816908E-2</c:v>
                </c:pt>
                <c:pt idx="342">
                  <c:v>-0.10200000000000001</c:v>
                </c:pt>
                <c:pt idx="343">
                  <c:v>-9.9999999999999978E-2</c:v>
                </c:pt>
                <c:pt idx="344">
                  <c:v>-6.9374999999999992E-2</c:v>
                </c:pt>
                <c:pt idx="345">
                  <c:v>-0.13621621621621621</c:v>
                </c:pt>
                <c:pt idx="346">
                  <c:v>-6.4067796610169495E-2</c:v>
                </c:pt>
                <c:pt idx="347">
                  <c:v>-8.4878048780487811E-2</c:v>
                </c:pt>
                <c:pt idx="348">
                  <c:v>-0.25124999999999997</c:v>
                </c:pt>
                <c:pt idx="349">
                  <c:v>0</c:v>
                </c:pt>
                <c:pt idx="350">
                  <c:v>-0.46499999999999958</c:v>
                </c:pt>
                <c:pt idx="351">
                  <c:v>0</c:v>
                </c:pt>
                <c:pt idx="352">
                  <c:v>-0.22</c:v>
                </c:pt>
                <c:pt idx="353">
                  <c:v>-8.5714285714285715E-2</c:v>
                </c:pt>
                <c:pt idx="354">
                  <c:v>-6.5714285714285711E-2</c:v>
                </c:pt>
                <c:pt idx="355">
                  <c:v>-0.16909090909090913</c:v>
                </c:pt>
                <c:pt idx="356">
                  <c:v>-6.471910112359551E-2</c:v>
                </c:pt>
                <c:pt idx="357">
                  <c:v>-9.7499999999999989E-2</c:v>
                </c:pt>
                <c:pt idx="358">
                  <c:v>-0.12</c:v>
                </c:pt>
                <c:pt idx="359">
                  <c:v>-6.8181818181818191E-2</c:v>
                </c:pt>
                <c:pt idx="360">
                  <c:v>-8.7272727272727266E-2</c:v>
                </c:pt>
                <c:pt idx="361">
                  <c:v>-7.8E-2</c:v>
                </c:pt>
                <c:pt idx="362">
                  <c:v>-0.26399999999999996</c:v>
                </c:pt>
                <c:pt idx="363">
                  <c:v>-0.3419999999999998</c:v>
                </c:pt>
                <c:pt idx="364">
                  <c:v>-0.34399999999999981</c:v>
                </c:pt>
                <c:pt idx="365">
                  <c:v>-0.192</c:v>
                </c:pt>
                <c:pt idx="366">
                  <c:v>-0.35399999999999998</c:v>
                </c:pt>
                <c:pt idx="367">
                  <c:v>-9.9310344827586189E-2</c:v>
                </c:pt>
                <c:pt idx="368">
                  <c:v>-0.20999999999999991</c:v>
                </c:pt>
                <c:pt idx="369">
                  <c:v>-6.1249999999999999E-2</c:v>
                </c:pt>
                <c:pt idx="370">
                  <c:v>-0.56249999999999989</c:v>
                </c:pt>
                <c:pt idx="371">
                  <c:v>-6.9523809523809529E-2</c:v>
                </c:pt>
                <c:pt idx="372">
                  <c:v>-0.21230769230769236</c:v>
                </c:pt>
                <c:pt idx="373">
                  <c:v>-0.16999999999999996</c:v>
                </c:pt>
                <c:pt idx="374">
                  <c:v>-6.3260869565217398E-2</c:v>
                </c:pt>
                <c:pt idx="375">
                  <c:v>-0.13199999999999998</c:v>
                </c:pt>
                <c:pt idx="376">
                  <c:v>-0.12545454545454549</c:v>
                </c:pt>
                <c:pt idx="377">
                  <c:v>-8.0338983050847454E-2</c:v>
                </c:pt>
                <c:pt idx="378">
                  <c:v>-7.6666666666666675E-2</c:v>
                </c:pt>
                <c:pt idx="379">
                  <c:v>-0.13428571428571426</c:v>
                </c:pt>
                <c:pt idx="380">
                  <c:v>-6.9999999999999993E-2</c:v>
                </c:pt>
                <c:pt idx="381">
                  <c:v>0</c:v>
                </c:pt>
                <c:pt idx="382">
                  <c:v>-7.792207792207792E-2</c:v>
                </c:pt>
                <c:pt idx="383">
                  <c:v>-8.9999999999999983E-2</c:v>
                </c:pt>
                <c:pt idx="384">
                  <c:v>-0.96</c:v>
                </c:pt>
                <c:pt idx="385">
                  <c:v>-9.290322580645162E-2</c:v>
                </c:pt>
                <c:pt idx="386">
                  <c:v>-0.25499999999999995</c:v>
                </c:pt>
                <c:pt idx="387">
                  <c:v>-6.5901639344262297E-2</c:v>
                </c:pt>
                <c:pt idx="388">
                  <c:v>-7.3846153846153839E-2</c:v>
                </c:pt>
                <c:pt idx="389">
                  <c:v>-6.9599999999999995E-2</c:v>
                </c:pt>
                <c:pt idx="390">
                  <c:v>-6.9999999999999993E-2</c:v>
                </c:pt>
                <c:pt idx="391">
                  <c:v>-8.7857142857142856E-2</c:v>
                </c:pt>
                <c:pt idx="392">
                  <c:v>-6.2857142857142848E-2</c:v>
                </c:pt>
                <c:pt idx="393">
                  <c:v>-0.15000000000000002</c:v>
                </c:pt>
                <c:pt idx="394">
                  <c:v>0</c:v>
                </c:pt>
                <c:pt idx="395">
                  <c:v>-8.6086956521739116E-2</c:v>
                </c:pt>
                <c:pt idx="396">
                  <c:v>-8.6842105263157887E-2</c:v>
                </c:pt>
                <c:pt idx="397">
                  <c:v>-9.3913043478260877E-2</c:v>
                </c:pt>
                <c:pt idx="398">
                  <c:v>-0.12</c:v>
                </c:pt>
                <c:pt idx="399">
                  <c:v>0</c:v>
                </c:pt>
                <c:pt idx="400">
                  <c:v>-0.14250000000000002</c:v>
                </c:pt>
                <c:pt idx="401">
                  <c:v>-7.5428571428571428E-2</c:v>
                </c:pt>
                <c:pt idx="402">
                  <c:v>-9.0666666666666645E-2</c:v>
                </c:pt>
                <c:pt idx="403">
                  <c:v>-0.11675675675675676</c:v>
                </c:pt>
                <c:pt idx="404">
                  <c:v>-0.30461538461538451</c:v>
                </c:pt>
                <c:pt idx="405">
                  <c:v>0</c:v>
                </c:pt>
                <c:pt idx="406">
                  <c:v>-7.0714285714285716E-2</c:v>
                </c:pt>
                <c:pt idx="407">
                  <c:v>-6.6506024096385535E-2</c:v>
                </c:pt>
                <c:pt idx="408">
                  <c:v>-9.4736842105263161E-2</c:v>
                </c:pt>
                <c:pt idx="409">
                  <c:v>-6.7500000000000004E-2</c:v>
                </c:pt>
                <c:pt idx="410">
                  <c:v>-0.72000000000000064</c:v>
                </c:pt>
                <c:pt idx="411">
                  <c:v>-0.06</c:v>
                </c:pt>
                <c:pt idx="412">
                  <c:v>-6.5999999999999989E-2</c:v>
                </c:pt>
                <c:pt idx="413">
                  <c:v>-6.2142857142857146E-2</c:v>
                </c:pt>
                <c:pt idx="414">
                  <c:v>0</c:v>
                </c:pt>
                <c:pt idx="415">
                  <c:v>-0.12171428571428571</c:v>
                </c:pt>
                <c:pt idx="416">
                  <c:v>-0.1128</c:v>
                </c:pt>
                <c:pt idx="417">
                  <c:v>-5.6999999999999824</c:v>
                </c:pt>
                <c:pt idx="418">
                  <c:v>-7.1578947368421061E-2</c:v>
                </c:pt>
                <c:pt idx="419">
                  <c:v>-0.06</c:v>
                </c:pt>
                <c:pt idx="420">
                  <c:v>-0.35999999999999982</c:v>
                </c:pt>
                <c:pt idx="421">
                  <c:v>-0.156</c:v>
                </c:pt>
                <c:pt idx="422">
                  <c:v>0</c:v>
                </c:pt>
                <c:pt idx="423">
                  <c:v>-0.18600000000000003</c:v>
                </c:pt>
                <c:pt idx="424">
                  <c:v>-0.1186046511627907</c:v>
                </c:pt>
                <c:pt idx="425">
                  <c:v>-9.6000000000000002E-2</c:v>
                </c:pt>
                <c:pt idx="426">
                  <c:v>0</c:v>
                </c:pt>
                <c:pt idx="427">
                  <c:v>-0.10153846153846155</c:v>
                </c:pt>
                <c:pt idx="428">
                  <c:v>-0.08</c:v>
                </c:pt>
                <c:pt idx="429">
                  <c:v>-0.18960000000000005</c:v>
                </c:pt>
                <c:pt idx="430">
                  <c:v>-0.21333333333333332</c:v>
                </c:pt>
                <c:pt idx="431">
                  <c:v>-6.2857142857142848E-2</c:v>
                </c:pt>
                <c:pt idx="432">
                  <c:v>-0.13199999999999998</c:v>
                </c:pt>
                <c:pt idx="433">
                  <c:v>-0.19411764705882353</c:v>
                </c:pt>
                <c:pt idx="434">
                  <c:v>-0.27749999999999997</c:v>
                </c:pt>
                <c:pt idx="435">
                  <c:v>-7.8E-2</c:v>
                </c:pt>
                <c:pt idx="436">
                  <c:v>-0.20068965517241374</c:v>
                </c:pt>
                <c:pt idx="437">
                  <c:v>-0.15000000000000002</c:v>
                </c:pt>
                <c:pt idx="438">
                  <c:v>-9.8888888888888901E-2</c:v>
                </c:pt>
                <c:pt idx="439">
                  <c:v>-0.37125000000000014</c:v>
                </c:pt>
                <c:pt idx="440">
                  <c:v>-0.08</c:v>
                </c:pt>
                <c:pt idx="441">
                  <c:v>-6.4999999999999988E-2</c:v>
                </c:pt>
                <c:pt idx="442">
                  <c:v>-0.18545454545454548</c:v>
                </c:pt>
                <c:pt idx="443">
                  <c:v>-7.0500000000000007E-2</c:v>
                </c:pt>
                <c:pt idx="444">
                  <c:v>0</c:v>
                </c:pt>
                <c:pt idx="445">
                  <c:v>-6.6666666666666666E-2</c:v>
                </c:pt>
                <c:pt idx="446">
                  <c:v>-0.13548387096774195</c:v>
                </c:pt>
                <c:pt idx="447">
                  <c:v>-0.13999999999999999</c:v>
                </c:pt>
                <c:pt idx="448">
                  <c:v>-0.11027027027027025</c:v>
                </c:pt>
                <c:pt idx="449">
                  <c:v>-8.347826086956521E-2</c:v>
                </c:pt>
                <c:pt idx="450">
                  <c:v>-7.2000000000000008E-2</c:v>
                </c:pt>
                <c:pt idx="451">
                  <c:v>-0.10736842105263157</c:v>
                </c:pt>
                <c:pt idx="452">
                  <c:v>-3.1200000000000108</c:v>
                </c:pt>
                <c:pt idx="453">
                  <c:v>-0.33999999999999991</c:v>
                </c:pt>
                <c:pt idx="454">
                  <c:v>-8.225806451612902E-2</c:v>
                </c:pt>
                <c:pt idx="455">
                  <c:v>-0.19600000000000006</c:v>
                </c:pt>
                <c:pt idx="456">
                  <c:v>-6.7241379310344823E-2</c:v>
                </c:pt>
                <c:pt idx="457">
                  <c:v>-0.06</c:v>
                </c:pt>
                <c:pt idx="458">
                  <c:v>-0.19999999999999996</c:v>
                </c:pt>
                <c:pt idx="459">
                  <c:v>-7.8E-2</c:v>
                </c:pt>
                <c:pt idx="460">
                  <c:v>-0.18000000000000002</c:v>
                </c:pt>
                <c:pt idx="461">
                  <c:v>-0.10320000000000001</c:v>
                </c:pt>
                <c:pt idx="462">
                  <c:v>-0.13000000000000003</c:v>
                </c:pt>
                <c:pt idx="463">
                  <c:v>-0.12857142857142859</c:v>
                </c:pt>
                <c:pt idx="464">
                  <c:v>0</c:v>
                </c:pt>
                <c:pt idx="465">
                  <c:v>-7.0909090909090894E-2</c:v>
                </c:pt>
                <c:pt idx="466">
                  <c:v>-7.2352941176470578E-2</c:v>
                </c:pt>
                <c:pt idx="467">
                  <c:v>-0.3480000000000002</c:v>
                </c:pt>
                <c:pt idx="468">
                  <c:v>-6.4705882352941183E-2</c:v>
                </c:pt>
                <c:pt idx="469">
                  <c:v>-0.57599999999999962</c:v>
                </c:pt>
                <c:pt idx="470">
                  <c:v>-0.18782608695652175</c:v>
                </c:pt>
                <c:pt idx="471">
                  <c:v>-0.3933333333333332</c:v>
                </c:pt>
                <c:pt idx="472">
                  <c:v>-6.4000000000000001E-2</c:v>
                </c:pt>
                <c:pt idx="473">
                  <c:v>-0.15000000000000002</c:v>
                </c:pt>
                <c:pt idx="474">
                  <c:v>-7.03125E-2</c:v>
                </c:pt>
                <c:pt idx="475">
                  <c:v>-9.9130434782608676E-2</c:v>
                </c:pt>
                <c:pt idx="476">
                  <c:v>-7.9411764705882348E-2</c:v>
                </c:pt>
                <c:pt idx="477">
                  <c:v>-0.22800000000000006</c:v>
                </c:pt>
                <c:pt idx="478">
                  <c:v>-6.3658536585365855E-2</c:v>
                </c:pt>
                <c:pt idx="479">
                  <c:v>-0.33999999999999991</c:v>
                </c:pt>
                <c:pt idx="480">
                  <c:v>-0.17470588235294118</c:v>
                </c:pt>
                <c:pt idx="481">
                  <c:v>-0.3480000000000002</c:v>
                </c:pt>
                <c:pt idx="482">
                  <c:v>-8.1176470588235294E-2</c:v>
                </c:pt>
                <c:pt idx="483">
                  <c:v>-6.9090909090909092E-2</c:v>
                </c:pt>
                <c:pt idx="484">
                  <c:v>-0.59400000000000008</c:v>
                </c:pt>
                <c:pt idx="485">
                  <c:v>-0.10125000000000001</c:v>
                </c:pt>
                <c:pt idx="486">
                  <c:v>-0.105</c:v>
                </c:pt>
                <c:pt idx="487">
                  <c:v>0</c:v>
                </c:pt>
                <c:pt idx="488">
                  <c:v>-6.8571428571428575E-2</c:v>
                </c:pt>
                <c:pt idx="489">
                  <c:v>-0.12769230769230766</c:v>
                </c:pt>
                <c:pt idx="490">
                  <c:v>-7.166666666666667E-2</c:v>
                </c:pt>
                <c:pt idx="491">
                  <c:v>0</c:v>
                </c:pt>
                <c:pt idx="492">
                  <c:v>-6.8888888888888888E-2</c:v>
                </c:pt>
                <c:pt idx="493">
                  <c:v>-0.13500000000000001</c:v>
                </c:pt>
                <c:pt idx="494">
                  <c:v>-0.16999999999999996</c:v>
                </c:pt>
                <c:pt idx="495">
                  <c:v>-6.6249999999999989E-2</c:v>
                </c:pt>
                <c:pt idx="496">
                  <c:v>-0.16</c:v>
                </c:pt>
                <c:pt idx="497">
                  <c:v>-6.1132075471698119E-2</c:v>
                </c:pt>
                <c:pt idx="498">
                  <c:v>0</c:v>
                </c:pt>
                <c:pt idx="499">
                  <c:v>-8.9999999999999983E-2</c:v>
                </c:pt>
                <c:pt idx="500">
                  <c:v>-6.3934426229508193E-2</c:v>
                </c:pt>
                <c:pt idx="501">
                  <c:v>-0.29076923076923084</c:v>
                </c:pt>
                <c:pt idx="502">
                  <c:v>-0.37199999999999983</c:v>
                </c:pt>
                <c:pt idx="503">
                  <c:v>-3.5400000000000094</c:v>
                </c:pt>
                <c:pt idx="504">
                  <c:v>-8.5000000000000006E-2</c:v>
                </c:pt>
                <c:pt idx="505">
                  <c:v>-0.41538461538461557</c:v>
                </c:pt>
                <c:pt idx="506">
                  <c:v>-0.10645161290322579</c:v>
                </c:pt>
                <c:pt idx="507">
                  <c:v>-8.5714285714285715E-2</c:v>
                </c:pt>
                <c:pt idx="508">
                  <c:v>-0.13600000000000001</c:v>
                </c:pt>
                <c:pt idx="509">
                  <c:v>-8.9999999999999983E-2</c:v>
                </c:pt>
                <c:pt idx="510">
                  <c:v>-6.0833333333333336E-2</c:v>
                </c:pt>
                <c:pt idx="511">
                  <c:v>-6.4999999999999988E-2</c:v>
                </c:pt>
                <c:pt idx="512">
                  <c:v>-6.2696629213483138E-2</c:v>
                </c:pt>
                <c:pt idx="513">
                  <c:v>-0.19714285714285712</c:v>
                </c:pt>
                <c:pt idx="514">
                  <c:v>-7.8214285714285722E-2</c:v>
                </c:pt>
                <c:pt idx="515">
                  <c:v>-0.11294117647058823</c:v>
                </c:pt>
                <c:pt idx="516">
                  <c:v>-0.43714285714285728</c:v>
                </c:pt>
                <c:pt idx="517">
                  <c:v>-9.2727272727272742E-2</c:v>
                </c:pt>
                <c:pt idx="518">
                  <c:v>-0.16</c:v>
                </c:pt>
                <c:pt idx="519">
                  <c:v>-8.249999999999999E-2</c:v>
                </c:pt>
                <c:pt idx="520">
                  <c:v>-0.11538461538461538</c:v>
                </c:pt>
                <c:pt idx="521">
                  <c:v>-6.7605633802816908E-2</c:v>
                </c:pt>
                <c:pt idx="522">
                  <c:v>-6.4444444444444443E-2</c:v>
                </c:pt>
                <c:pt idx="523">
                  <c:v>0</c:v>
                </c:pt>
                <c:pt idx="524">
                  <c:v>-1.2599999999999985</c:v>
                </c:pt>
                <c:pt idx="525">
                  <c:v>-0.25058823529411772</c:v>
                </c:pt>
                <c:pt idx="526">
                  <c:v>-0.20470588235294115</c:v>
                </c:pt>
                <c:pt idx="527">
                  <c:v>-6.8888888888888888E-2</c:v>
                </c:pt>
                <c:pt idx="528">
                  <c:v>-0.1414285714285714</c:v>
                </c:pt>
                <c:pt idx="529">
                  <c:v>-7.1304347826086953E-2</c:v>
                </c:pt>
                <c:pt idx="530">
                  <c:v>-0.18387096774193554</c:v>
                </c:pt>
                <c:pt idx="531">
                  <c:v>-0.12285714285714286</c:v>
                </c:pt>
                <c:pt idx="532">
                  <c:v>-0.06</c:v>
                </c:pt>
                <c:pt idx="533">
                  <c:v>-6.1318681318681317E-2</c:v>
                </c:pt>
                <c:pt idx="534">
                  <c:v>-9.6000000000000002E-2</c:v>
                </c:pt>
                <c:pt idx="535">
                  <c:v>-0.26727272727272722</c:v>
                </c:pt>
                <c:pt idx="536">
                  <c:v>-0.13999999999999999</c:v>
                </c:pt>
                <c:pt idx="537">
                  <c:v>-9.8709677419354824E-2</c:v>
                </c:pt>
                <c:pt idx="538">
                  <c:v>-0.12666666666666668</c:v>
                </c:pt>
                <c:pt idx="539">
                  <c:v>-7.8461538461538458E-2</c:v>
                </c:pt>
                <c:pt idx="540">
                  <c:v>-0.32624999999999998</c:v>
                </c:pt>
                <c:pt idx="541">
                  <c:v>-7.9411764705882348E-2</c:v>
                </c:pt>
                <c:pt idx="542">
                  <c:v>0</c:v>
                </c:pt>
                <c:pt idx="543">
                  <c:v>-1.169999999999999</c:v>
                </c:pt>
                <c:pt idx="544">
                  <c:v>-6.7692307692307677E-2</c:v>
                </c:pt>
                <c:pt idx="545">
                  <c:v>-0.34999999999999987</c:v>
                </c:pt>
                <c:pt idx="546">
                  <c:v>-0.48</c:v>
                </c:pt>
                <c:pt idx="547">
                  <c:v>-0.10714285714285712</c:v>
                </c:pt>
                <c:pt idx="548">
                  <c:v>0</c:v>
                </c:pt>
                <c:pt idx="549">
                  <c:v>-8.8124999999999981E-2</c:v>
                </c:pt>
                <c:pt idx="550">
                  <c:v>-8.142857142857142E-2</c:v>
                </c:pt>
                <c:pt idx="551">
                  <c:v>-0.24</c:v>
                </c:pt>
                <c:pt idx="552">
                  <c:v>-8.4705882352941186E-2</c:v>
                </c:pt>
                <c:pt idx="553">
                  <c:v>-8.1923076923076932E-2</c:v>
                </c:pt>
                <c:pt idx="554">
                  <c:v>-0.06</c:v>
                </c:pt>
                <c:pt idx="555">
                  <c:v>-7.7391304347826095E-2</c:v>
                </c:pt>
                <c:pt idx="556">
                  <c:v>-8.249999999999999E-2</c:v>
                </c:pt>
                <c:pt idx="557">
                  <c:v>-6.7500000000000004E-2</c:v>
                </c:pt>
                <c:pt idx="558">
                  <c:v>-0.18428571428571433</c:v>
                </c:pt>
                <c:pt idx="559">
                  <c:v>-8.7999999999999995E-2</c:v>
                </c:pt>
                <c:pt idx="560">
                  <c:v>-0.11454545454545456</c:v>
                </c:pt>
                <c:pt idx="561">
                  <c:v>-0.25199999999999995</c:v>
                </c:pt>
                <c:pt idx="562">
                  <c:v>-0.06</c:v>
                </c:pt>
                <c:pt idx="563">
                  <c:v>-0.46499999999999958</c:v>
                </c:pt>
                <c:pt idx="564">
                  <c:v>-0.15857142857142861</c:v>
                </c:pt>
                <c:pt idx="565">
                  <c:v>-8.8800000000000004E-2</c:v>
                </c:pt>
                <c:pt idx="566">
                  <c:v>-0.06</c:v>
                </c:pt>
                <c:pt idx="567">
                  <c:v>-9.6000000000000002E-2</c:v>
                </c:pt>
                <c:pt idx="568">
                  <c:v>-0.39000000000000024</c:v>
                </c:pt>
                <c:pt idx="569">
                  <c:v>0</c:v>
                </c:pt>
                <c:pt idx="570">
                  <c:v>-0.12</c:v>
                </c:pt>
                <c:pt idx="571">
                  <c:v>-8.4000000000000005E-2</c:v>
                </c:pt>
                <c:pt idx="572">
                  <c:v>-0.46666666666666667</c:v>
                </c:pt>
                <c:pt idx="573">
                  <c:v>-6.6923076923076918E-2</c:v>
                </c:pt>
                <c:pt idx="574">
                  <c:v>-9.0967741935483876E-2</c:v>
                </c:pt>
                <c:pt idx="575">
                  <c:v>-9.9999999999999978E-2</c:v>
                </c:pt>
                <c:pt idx="576">
                  <c:v>-0.06</c:v>
                </c:pt>
                <c:pt idx="577">
                  <c:v>-0.18000000000000002</c:v>
                </c:pt>
                <c:pt idx="578">
                  <c:v>-6.8709677419354839E-2</c:v>
                </c:pt>
                <c:pt idx="579">
                  <c:v>-6.2432432432432426E-2</c:v>
                </c:pt>
                <c:pt idx="580">
                  <c:v>-0.21818181818181825</c:v>
                </c:pt>
                <c:pt idx="581">
                  <c:v>-9.6279069767441841E-2</c:v>
                </c:pt>
                <c:pt idx="582">
                  <c:v>-0.06</c:v>
                </c:pt>
                <c:pt idx="583">
                  <c:v>-0.13578947368421054</c:v>
                </c:pt>
                <c:pt idx="584">
                  <c:v>-0.14210526315789471</c:v>
                </c:pt>
                <c:pt idx="585">
                  <c:v>-0.49500000000000044</c:v>
                </c:pt>
                <c:pt idx="586">
                  <c:v>-6.0731707317073162E-2</c:v>
                </c:pt>
                <c:pt idx="587">
                  <c:v>-7.7368421052631572E-2</c:v>
                </c:pt>
                <c:pt idx="588">
                  <c:v>-6.324324324324325E-2</c:v>
                </c:pt>
                <c:pt idx="589">
                  <c:v>-0.5099999999999999</c:v>
                </c:pt>
                <c:pt idx="590">
                  <c:v>-8.3749999999999991E-2</c:v>
                </c:pt>
                <c:pt idx="591">
                  <c:v>-9.6000000000000002E-2</c:v>
                </c:pt>
                <c:pt idx="592">
                  <c:v>-0.70500000000000085</c:v>
                </c:pt>
                <c:pt idx="593">
                  <c:v>-0.13000000000000003</c:v>
                </c:pt>
                <c:pt idx="594">
                  <c:v>-0.12</c:v>
                </c:pt>
                <c:pt idx="595">
                  <c:v>-0.18461538461538463</c:v>
                </c:pt>
                <c:pt idx="596">
                  <c:v>-0.16285714285714284</c:v>
                </c:pt>
                <c:pt idx="597">
                  <c:v>-0.46909090909090906</c:v>
                </c:pt>
                <c:pt idx="598">
                  <c:v>-6.1411764705882346E-2</c:v>
                </c:pt>
                <c:pt idx="599">
                  <c:v>-8.363636363636362E-2</c:v>
                </c:pt>
                <c:pt idx="600">
                  <c:v>-0.26399999999999996</c:v>
                </c:pt>
                <c:pt idx="601">
                  <c:v>-0.48</c:v>
                </c:pt>
                <c:pt idx="602">
                  <c:v>-0.12</c:v>
                </c:pt>
                <c:pt idx="603">
                  <c:v>-7.8157894736842093E-2</c:v>
                </c:pt>
                <c:pt idx="604">
                  <c:v>-0.06</c:v>
                </c:pt>
                <c:pt idx="605">
                  <c:v>-7.3220338983050845E-2</c:v>
                </c:pt>
                <c:pt idx="606">
                  <c:v>-0.36499999999999999</c:v>
                </c:pt>
                <c:pt idx="607">
                  <c:v>-0.13999999999999999</c:v>
                </c:pt>
                <c:pt idx="608">
                  <c:v>-5.4600000000000195</c:v>
                </c:pt>
                <c:pt idx="609">
                  <c:v>-0.30000000000000004</c:v>
                </c:pt>
                <c:pt idx="610">
                  <c:v>-0.36857142857142838</c:v>
                </c:pt>
                <c:pt idx="611">
                  <c:v>-0.15000000000000002</c:v>
                </c:pt>
                <c:pt idx="612">
                  <c:v>0</c:v>
                </c:pt>
                <c:pt idx="613">
                  <c:v>-6.3E-2</c:v>
                </c:pt>
                <c:pt idx="614">
                  <c:v>-6.2812499999999993E-2</c:v>
                </c:pt>
                <c:pt idx="615">
                  <c:v>-0.48</c:v>
                </c:pt>
                <c:pt idx="616">
                  <c:v>-8.0727272727272731E-2</c:v>
                </c:pt>
                <c:pt idx="617">
                  <c:v>-6.1499999999999999E-2</c:v>
                </c:pt>
                <c:pt idx="618">
                  <c:v>-6.8333333333333343E-2</c:v>
                </c:pt>
                <c:pt idx="619">
                  <c:v>-6.3846153846153844E-2</c:v>
                </c:pt>
                <c:pt idx="620">
                  <c:v>-0.06</c:v>
                </c:pt>
                <c:pt idx="621">
                  <c:v>-0.12</c:v>
                </c:pt>
                <c:pt idx="622">
                  <c:v>-0.10285714285714287</c:v>
                </c:pt>
                <c:pt idx="623">
                  <c:v>-0.24</c:v>
                </c:pt>
                <c:pt idx="624">
                  <c:v>-0.24</c:v>
                </c:pt>
                <c:pt idx="625">
                  <c:v>-0.25499999999999995</c:v>
                </c:pt>
                <c:pt idx="626">
                  <c:v>-0.10928571428571428</c:v>
                </c:pt>
                <c:pt idx="627">
                  <c:v>-0.1114285714285714</c:v>
                </c:pt>
                <c:pt idx="628">
                  <c:v>-7.5652173913043477E-2</c:v>
                </c:pt>
                <c:pt idx="629">
                  <c:v>-0.1711111111111111</c:v>
                </c:pt>
                <c:pt idx="630">
                  <c:v>-0.24</c:v>
                </c:pt>
                <c:pt idx="631">
                  <c:v>-7.0370370370370375E-2</c:v>
                </c:pt>
                <c:pt idx="632">
                  <c:v>-0.11454545454545456</c:v>
                </c:pt>
                <c:pt idx="633">
                  <c:v>0</c:v>
                </c:pt>
                <c:pt idx="634">
                  <c:v>-2.2799999999999927</c:v>
                </c:pt>
                <c:pt idx="635">
                  <c:v>-2.9399999999999968</c:v>
                </c:pt>
                <c:pt idx="636">
                  <c:v>-0.35142857142857153</c:v>
                </c:pt>
                <c:pt idx="637">
                  <c:v>-0.27692307692307705</c:v>
                </c:pt>
                <c:pt idx="638">
                  <c:v>-0.37500000000000017</c:v>
                </c:pt>
                <c:pt idx="639">
                  <c:v>-7.6874999999999999E-2</c:v>
                </c:pt>
                <c:pt idx="640">
                  <c:v>-8.9999999999999983E-2</c:v>
                </c:pt>
                <c:pt idx="641">
                  <c:v>-9.7499999999999989E-2</c:v>
                </c:pt>
                <c:pt idx="642">
                  <c:v>0</c:v>
                </c:pt>
                <c:pt idx="643">
                  <c:v>-7.8387096774193532E-2</c:v>
                </c:pt>
                <c:pt idx="644">
                  <c:v>-0.192</c:v>
                </c:pt>
                <c:pt idx="645">
                  <c:v>-0.15333333333333335</c:v>
                </c:pt>
                <c:pt idx="646">
                  <c:v>-0.11</c:v>
                </c:pt>
                <c:pt idx="647">
                  <c:v>-0.06</c:v>
                </c:pt>
                <c:pt idx="648">
                  <c:v>0</c:v>
                </c:pt>
                <c:pt idx="649">
                  <c:v>-0.15000000000000002</c:v>
                </c:pt>
                <c:pt idx="650">
                  <c:v>-9.9999999999999978E-2</c:v>
                </c:pt>
                <c:pt idx="651">
                  <c:v>-9.5000000000000001E-2</c:v>
                </c:pt>
                <c:pt idx="652">
                  <c:v>-8.1923076923076932E-2</c:v>
                </c:pt>
                <c:pt idx="653">
                  <c:v>-0.60750000000000004</c:v>
                </c:pt>
                <c:pt idx="654">
                  <c:v>-8.9999999999999983E-2</c:v>
                </c:pt>
                <c:pt idx="655">
                  <c:v>0</c:v>
                </c:pt>
                <c:pt idx="656">
                  <c:v>-6.488372093023255E-2</c:v>
                </c:pt>
                <c:pt idx="657">
                  <c:v>-8.9999999999999983E-2</c:v>
                </c:pt>
                <c:pt idx="658">
                  <c:v>-0.61499999999999944</c:v>
                </c:pt>
                <c:pt idx="659">
                  <c:v>-8.1639344262295077E-2</c:v>
                </c:pt>
                <c:pt idx="660">
                  <c:v>-0.39000000000000024</c:v>
                </c:pt>
                <c:pt idx="661">
                  <c:v>-8.4705882352941186E-2</c:v>
                </c:pt>
                <c:pt idx="662">
                  <c:v>-6.9473684210526326E-2</c:v>
                </c:pt>
                <c:pt idx="663">
                  <c:v>-0.22999999999999995</c:v>
                </c:pt>
                <c:pt idx="664">
                  <c:v>-0.12</c:v>
                </c:pt>
                <c:pt idx="665">
                  <c:v>-0.77142857142857191</c:v>
                </c:pt>
                <c:pt idx="666">
                  <c:v>-0.08</c:v>
                </c:pt>
                <c:pt idx="667">
                  <c:v>-7.0434782608695651E-2</c:v>
                </c:pt>
                <c:pt idx="668">
                  <c:v>-2.6400000000000023</c:v>
                </c:pt>
                <c:pt idx="669">
                  <c:v>0</c:v>
                </c:pt>
                <c:pt idx="670">
                  <c:v>-9.6000000000000002E-2</c:v>
                </c:pt>
                <c:pt idx="671">
                  <c:v>-6.729729729729729E-2</c:v>
                </c:pt>
                <c:pt idx="672">
                  <c:v>-0.08</c:v>
                </c:pt>
                <c:pt idx="673">
                  <c:v>-0.16</c:v>
                </c:pt>
                <c:pt idx="674">
                  <c:v>-7.1351351351351358E-2</c:v>
                </c:pt>
                <c:pt idx="675">
                  <c:v>-0.27473684210526306</c:v>
                </c:pt>
                <c:pt idx="676">
                  <c:v>-1.5599999999999965</c:v>
                </c:pt>
                <c:pt idx="677">
                  <c:v>-0.27882352941176464</c:v>
                </c:pt>
                <c:pt idx="678">
                  <c:v>-7.9615384615384616E-2</c:v>
                </c:pt>
                <c:pt idx="679">
                  <c:v>-0.19090909090909092</c:v>
                </c:pt>
                <c:pt idx="680">
                  <c:v>-0.24782608695652164</c:v>
                </c:pt>
                <c:pt idx="681">
                  <c:v>-1.8400000000000043</c:v>
                </c:pt>
                <c:pt idx="682">
                  <c:v>-7.5348837209302327E-2</c:v>
                </c:pt>
                <c:pt idx="683">
                  <c:v>-1.2599999999999985</c:v>
                </c:pt>
                <c:pt idx="684">
                  <c:v>-0.14307692307692305</c:v>
                </c:pt>
                <c:pt idx="685">
                  <c:v>-0.35999999999999982</c:v>
                </c:pt>
                <c:pt idx="686">
                  <c:v>-0.45000000000000007</c:v>
                </c:pt>
                <c:pt idx="687">
                  <c:v>-0.72000000000000064</c:v>
                </c:pt>
                <c:pt idx="688">
                  <c:v>-0.105</c:v>
                </c:pt>
                <c:pt idx="689">
                  <c:v>-8.4857142857142867E-2</c:v>
                </c:pt>
                <c:pt idx="690">
                  <c:v>-0.16615384615384612</c:v>
                </c:pt>
                <c:pt idx="691">
                  <c:v>-2.2799999999999927</c:v>
                </c:pt>
                <c:pt idx="692">
                  <c:v>-0.129</c:v>
                </c:pt>
                <c:pt idx="693">
                  <c:v>-7.6521739130434765E-2</c:v>
                </c:pt>
                <c:pt idx="694">
                  <c:v>0</c:v>
                </c:pt>
                <c:pt idx="695">
                  <c:v>-0.15631578947368419</c:v>
                </c:pt>
                <c:pt idx="696">
                  <c:v>-7.0588235294117632E-2</c:v>
                </c:pt>
                <c:pt idx="697">
                  <c:v>-0.11454545454545456</c:v>
                </c:pt>
                <c:pt idx="698">
                  <c:v>-0.46800000000000003</c:v>
                </c:pt>
                <c:pt idx="699">
                  <c:v>-9.571428571428571E-2</c:v>
                </c:pt>
                <c:pt idx="700">
                  <c:v>-7.1641791044776124E-2</c:v>
                </c:pt>
                <c:pt idx="701">
                  <c:v>-0.76800000000000002</c:v>
                </c:pt>
                <c:pt idx="702">
                  <c:v>-0.19090909090909092</c:v>
                </c:pt>
                <c:pt idx="703">
                  <c:v>-8.6511627906976737E-2</c:v>
                </c:pt>
                <c:pt idx="704">
                  <c:v>-7.5384615384615383E-2</c:v>
                </c:pt>
                <c:pt idx="705">
                  <c:v>-0.70000000000000062</c:v>
                </c:pt>
                <c:pt idx="706">
                  <c:v>-9.2499999999999985E-2</c:v>
                </c:pt>
                <c:pt idx="707">
                  <c:v>-0.44666666666666682</c:v>
                </c:pt>
                <c:pt idx="708">
                  <c:v>-6.1999999999999993E-2</c:v>
                </c:pt>
                <c:pt idx="709">
                  <c:v>-7.2244897959183665E-2</c:v>
                </c:pt>
                <c:pt idx="710">
                  <c:v>-0.26285714285714296</c:v>
                </c:pt>
                <c:pt idx="711">
                  <c:v>-0.23217391304347829</c:v>
                </c:pt>
                <c:pt idx="712">
                  <c:v>-0.11837837837837836</c:v>
                </c:pt>
                <c:pt idx="713">
                  <c:v>-0.26999999999999985</c:v>
                </c:pt>
                <c:pt idx="714">
                  <c:v>-0.08</c:v>
                </c:pt>
                <c:pt idx="715">
                  <c:v>-6.2352941176470583E-2</c:v>
                </c:pt>
                <c:pt idx="716">
                  <c:v>-7.3170731707317069E-2</c:v>
                </c:pt>
                <c:pt idx="717">
                  <c:v>-0.26181818181818173</c:v>
                </c:pt>
                <c:pt idx="718">
                  <c:v>-0.19655172413793098</c:v>
                </c:pt>
                <c:pt idx="719">
                  <c:v>-0.06</c:v>
                </c:pt>
                <c:pt idx="720">
                  <c:v>-0.10714285714285712</c:v>
                </c:pt>
                <c:pt idx="721">
                  <c:v>-9.1999999999999998E-2</c:v>
                </c:pt>
                <c:pt idx="722">
                  <c:v>-7.2307692307692309E-2</c:v>
                </c:pt>
                <c:pt idx="723">
                  <c:v>0</c:v>
                </c:pt>
                <c:pt idx="724">
                  <c:v>-0.12</c:v>
                </c:pt>
                <c:pt idx="725">
                  <c:v>-6.6521739130434784E-2</c:v>
                </c:pt>
                <c:pt idx="726">
                  <c:v>-9.8181818181818176E-2</c:v>
                </c:pt>
                <c:pt idx="727">
                  <c:v>-6.5999999999999989E-2</c:v>
                </c:pt>
                <c:pt idx="728">
                  <c:v>-0.06</c:v>
                </c:pt>
                <c:pt idx="729">
                  <c:v>-0.12</c:v>
                </c:pt>
                <c:pt idx="730">
                  <c:v>-9.0526315789473677E-2</c:v>
                </c:pt>
                <c:pt idx="731">
                  <c:v>-6.319148936170213E-2</c:v>
                </c:pt>
                <c:pt idx="732">
                  <c:v>-0.13919999999999996</c:v>
                </c:pt>
                <c:pt idx="733">
                  <c:v>-0.12666666666666668</c:v>
                </c:pt>
                <c:pt idx="734">
                  <c:v>-0.11333333333333336</c:v>
                </c:pt>
                <c:pt idx="735">
                  <c:v>-0.06</c:v>
                </c:pt>
                <c:pt idx="736">
                  <c:v>-0.24</c:v>
                </c:pt>
                <c:pt idx="737">
                  <c:v>-8.5000000000000006E-2</c:v>
                </c:pt>
                <c:pt idx="738">
                  <c:v>-0.24</c:v>
                </c:pt>
                <c:pt idx="739">
                  <c:v>-1.7999999999999943</c:v>
                </c:pt>
                <c:pt idx="740">
                  <c:v>-0.26999999999999985</c:v>
                </c:pt>
                <c:pt idx="741">
                  <c:v>-8.249999999999999E-2</c:v>
                </c:pt>
                <c:pt idx="742">
                  <c:v>-0.12580645161290319</c:v>
                </c:pt>
                <c:pt idx="743">
                  <c:v>-7.8E-2</c:v>
                </c:pt>
                <c:pt idx="744">
                  <c:v>-0.15310344827586206</c:v>
                </c:pt>
                <c:pt idx="745">
                  <c:v>-9.9999999999999978E-2</c:v>
                </c:pt>
                <c:pt idx="746">
                  <c:v>0</c:v>
                </c:pt>
                <c:pt idx="747">
                  <c:v>-6.7500000000000004E-2</c:v>
                </c:pt>
                <c:pt idx="748">
                  <c:v>-0.59400000000000008</c:v>
                </c:pt>
                <c:pt idx="749">
                  <c:v>-6.8000000000000005E-2</c:v>
                </c:pt>
                <c:pt idx="750">
                  <c:v>-6.1914893617021266E-2</c:v>
                </c:pt>
                <c:pt idx="751">
                  <c:v>-0.31666666666666676</c:v>
                </c:pt>
                <c:pt idx="752">
                  <c:v>-6.3750000000000001E-2</c:v>
                </c:pt>
                <c:pt idx="753">
                  <c:v>-0.16363636363636361</c:v>
                </c:pt>
                <c:pt idx="754">
                  <c:v>-0.1772727272727273</c:v>
                </c:pt>
                <c:pt idx="755">
                  <c:v>-2.3700000000000081</c:v>
                </c:pt>
                <c:pt idx="756">
                  <c:v>-0.17399999999999999</c:v>
                </c:pt>
                <c:pt idx="757">
                  <c:v>0</c:v>
                </c:pt>
                <c:pt idx="758">
                  <c:v>-9.7142857142857142E-2</c:v>
                </c:pt>
                <c:pt idx="759">
                  <c:v>-7.4999999999999997E-2</c:v>
                </c:pt>
                <c:pt idx="760">
                  <c:v>-7.7142857142857152E-2</c:v>
                </c:pt>
                <c:pt idx="761">
                  <c:v>-9.4545454545454544E-2</c:v>
                </c:pt>
                <c:pt idx="762">
                  <c:v>-0.12187499999999998</c:v>
                </c:pt>
                <c:pt idx="763">
                  <c:v>-8.9361702127659565E-2</c:v>
                </c:pt>
                <c:pt idx="764">
                  <c:v>-6.8354430379746839E-2</c:v>
                </c:pt>
                <c:pt idx="765">
                  <c:v>-3.4800000000000155</c:v>
                </c:pt>
                <c:pt idx="766">
                  <c:v>-9.0909090909090912E-2</c:v>
                </c:pt>
                <c:pt idx="767">
                  <c:v>-6.3157894736842107E-2</c:v>
                </c:pt>
                <c:pt idx="768">
                  <c:v>-0.11399999999999998</c:v>
                </c:pt>
                <c:pt idx="769">
                  <c:v>0</c:v>
                </c:pt>
                <c:pt idx="770">
                  <c:v>-0.18000000000000002</c:v>
                </c:pt>
                <c:pt idx="771">
                  <c:v>-0.35999999999999982</c:v>
                </c:pt>
                <c:pt idx="772">
                  <c:v>-9.3333333333333338E-2</c:v>
                </c:pt>
                <c:pt idx="773">
                  <c:v>-8.8965517241379299E-2</c:v>
                </c:pt>
                <c:pt idx="774">
                  <c:v>-0.16799999999999995</c:v>
                </c:pt>
                <c:pt idx="775">
                  <c:v>-9.7499999999999989E-2</c:v>
                </c:pt>
                <c:pt idx="776">
                  <c:v>-9.1764705882352957E-2</c:v>
                </c:pt>
                <c:pt idx="777">
                  <c:v>-7.4444444444444438E-2</c:v>
                </c:pt>
                <c:pt idx="778">
                  <c:v>-0.22666666666666671</c:v>
                </c:pt>
                <c:pt idx="779">
                  <c:v>-6.6075949367088618E-2</c:v>
                </c:pt>
                <c:pt idx="780">
                  <c:v>-0.5580000000000005</c:v>
                </c:pt>
                <c:pt idx="781">
                  <c:v>-1.5599999999999965</c:v>
                </c:pt>
                <c:pt idx="782">
                  <c:v>-8.5263157894736832E-2</c:v>
                </c:pt>
                <c:pt idx="783">
                  <c:v>-0.08</c:v>
                </c:pt>
                <c:pt idx="784">
                  <c:v>-8.4590163934426241E-2</c:v>
                </c:pt>
                <c:pt idx="785">
                  <c:v>-0.44307692307692281</c:v>
                </c:pt>
                <c:pt idx="786">
                  <c:v>-8.4000000000000005E-2</c:v>
                </c:pt>
                <c:pt idx="787">
                  <c:v>-9.4736842105263161E-2</c:v>
                </c:pt>
                <c:pt idx="788">
                  <c:v>-0.51600000000000001</c:v>
                </c:pt>
                <c:pt idx="789">
                  <c:v>-0.21249999999999991</c:v>
                </c:pt>
                <c:pt idx="790">
                  <c:v>-0.12</c:v>
                </c:pt>
                <c:pt idx="791">
                  <c:v>-6.2222222222222227E-2</c:v>
                </c:pt>
                <c:pt idx="792">
                  <c:v>-0.12</c:v>
                </c:pt>
                <c:pt idx="793">
                  <c:v>-9.8823529411764685E-2</c:v>
                </c:pt>
                <c:pt idx="794">
                  <c:v>-9.9999999999999978E-2</c:v>
                </c:pt>
                <c:pt idx="795">
                  <c:v>-0.156</c:v>
                </c:pt>
                <c:pt idx="796">
                  <c:v>-0.12</c:v>
                </c:pt>
                <c:pt idx="797">
                  <c:v>-0.08</c:v>
                </c:pt>
                <c:pt idx="798">
                  <c:v>-0.25826086956521743</c:v>
                </c:pt>
                <c:pt idx="799">
                  <c:v>-7.2452830188679249E-2</c:v>
                </c:pt>
                <c:pt idx="800">
                  <c:v>-0.192</c:v>
                </c:pt>
                <c:pt idx="801">
                  <c:v>-0.92400000000000126</c:v>
                </c:pt>
                <c:pt idx="802">
                  <c:v>-0.08</c:v>
                </c:pt>
                <c:pt idx="803">
                  <c:v>-0.12</c:v>
                </c:pt>
                <c:pt idx="804">
                  <c:v>-9.6666666666666679E-2</c:v>
                </c:pt>
                <c:pt idx="805">
                  <c:v>-0.15000000000000002</c:v>
                </c:pt>
                <c:pt idx="806">
                  <c:v>-7.5789473684210518E-2</c:v>
                </c:pt>
                <c:pt idx="807">
                  <c:v>0</c:v>
                </c:pt>
                <c:pt idx="808">
                  <c:v>-0.5580000000000005</c:v>
                </c:pt>
                <c:pt idx="809">
                  <c:v>0</c:v>
                </c:pt>
                <c:pt idx="810">
                  <c:v>-6.3750000000000001E-2</c:v>
                </c:pt>
                <c:pt idx="811">
                  <c:v>-0.12514285714285717</c:v>
                </c:pt>
                <c:pt idx="812">
                  <c:v>-9.3333333333333338E-2</c:v>
                </c:pt>
                <c:pt idx="813">
                  <c:v>-7.7368421052631572E-2</c:v>
                </c:pt>
                <c:pt idx="814">
                  <c:v>-8.0869565217391304E-2</c:v>
                </c:pt>
                <c:pt idx="815">
                  <c:v>-0.12</c:v>
                </c:pt>
                <c:pt idx="816">
                  <c:v>-7.2000000000000008E-2</c:v>
                </c:pt>
                <c:pt idx="817">
                  <c:v>-0.19142857142857142</c:v>
                </c:pt>
                <c:pt idx="818">
                  <c:v>-0.06</c:v>
                </c:pt>
                <c:pt idx="819">
                  <c:v>-0.78000000000000047</c:v>
                </c:pt>
                <c:pt idx="820">
                  <c:v>-0.10285714285714287</c:v>
                </c:pt>
                <c:pt idx="821">
                  <c:v>-0.42000000000000015</c:v>
                </c:pt>
                <c:pt idx="822">
                  <c:v>-0.06</c:v>
                </c:pt>
                <c:pt idx="823">
                  <c:v>-0.18000000000000002</c:v>
                </c:pt>
                <c:pt idx="824">
                  <c:v>-0.42000000000000015</c:v>
                </c:pt>
                <c:pt idx="825">
                  <c:v>-8.9999999999999983E-2</c:v>
                </c:pt>
                <c:pt idx="826">
                  <c:v>-0.11769230769230769</c:v>
                </c:pt>
                <c:pt idx="827">
                  <c:v>-0.10571428571428572</c:v>
                </c:pt>
                <c:pt idx="828">
                  <c:v>-0.13874999999999998</c:v>
                </c:pt>
                <c:pt idx="829">
                  <c:v>-0.73199999999999921</c:v>
                </c:pt>
                <c:pt idx="830">
                  <c:v>-0.17249999999999999</c:v>
                </c:pt>
                <c:pt idx="831">
                  <c:v>-0.18857142857142861</c:v>
                </c:pt>
                <c:pt idx="832">
                  <c:v>-0.18666666666666668</c:v>
                </c:pt>
                <c:pt idx="833">
                  <c:v>0</c:v>
                </c:pt>
                <c:pt idx="834">
                  <c:v>-0.10392857142857144</c:v>
                </c:pt>
                <c:pt idx="835">
                  <c:v>0</c:v>
                </c:pt>
                <c:pt idx="836">
                  <c:v>-1.8600000000000017</c:v>
                </c:pt>
                <c:pt idx="837">
                  <c:v>-0.06</c:v>
                </c:pt>
                <c:pt idx="838">
                  <c:v>-0.15942857142857136</c:v>
                </c:pt>
                <c:pt idx="839">
                  <c:v>-8.0571428571428558E-2</c:v>
                </c:pt>
                <c:pt idx="840">
                  <c:v>-0.06</c:v>
                </c:pt>
                <c:pt idx="841">
                  <c:v>-0.19499999999999998</c:v>
                </c:pt>
                <c:pt idx="842">
                  <c:v>-7.4999999999999997E-2</c:v>
                </c:pt>
                <c:pt idx="843">
                  <c:v>-8.1818181818181804E-2</c:v>
                </c:pt>
                <c:pt idx="844">
                  <c:v>-2.8800000000000101</c:v>
                </c:pt>
                <c:pt idx="845">
                  <c:v>-6.6666666666666666E-2</c:v>
                </c:pt>
                <c:pt idx="846">
                  <c:v>-7.9090909090909087E-2</c:v>
                </c:pt>
                <c:pt idx="847">
                  <c:v>-0.3419999999999998</c:v>
                </c:pt>
                <c:pt idx="848">
                  <c:v>-1.5999999999999961</c:v>
                </c:pt>
                <c:pt idx="849">
                  <c:v>-7.2800000000000004E-2</c:v>
                </c:pt>
                <c:pt idx="850">
                  <c:v>-0.34909090909090906</c:v>
                </c:pt>
                <c:pt idx="851">
                  <c:v>-0.10105263157894737</c:v>
                </c:pt>
                <c:pt idx="852">
                  <c:v>-0.59999999999999942</c:v>
                </c:pt>
                <c:pt idx="853">
                  <c:v>-5.6399999999999624</c:v>
                </c:pt>
                <c:pt idx="854">
                  <c:v>-0.19499999999999998</c:v>
                </c:pt>
                <c:pt idx="855">
                  <c:v>0</c:v>
                </c:pt>
                <c:pt idx="856">
                  <c:v>-6.4137931034482759E-2</c:v>
                </c:pt>
                <c:pt idx="857">
                  <c:v>-9.2499999999999985E-2</c:v>
                </c:pt>
                <c:pt idx="858">
                  <c:v>-9.1874999999999984E-2</c:v>
                </c:pt>
                <c:pt idx="859">
                  <c:v>-1.2150000000000001</c:v>
                </c:pt>
                <c:pt idx="860">
                  <c:v>-0.13199999999999998</c:v>
                </c:pt>
                <c:pt idx="861">
                  <c:v>-0.35999999999999982</c:v>
                </c:pt>
                <c:pt idx="862">
                  <c:v>-7.4999999999999997E-2</c:v>
                </c:pt>
                <c:pt idx="863">
                  <c:v>-0.11470588235294119</c:v>
                </c:pt>
                <c:pt idx="864">
                  <c:v>-0.24</c:v>
                </c:pt>
                <c:pt idx="865">
                  <c:v>-0.13142857142857142</c:v>
                </c:pt>
                <c:pt idx="866">
                  <c:v>-6.8059701492537317E-2</c:v>
                </c:pt>
                <c:pt idx="867">
                  <c:v>-0.26857142857142863</c:v>
                </c:pt>
                <c:pt idx="868">
                  <c:v>-0.24</c:v>
                </c:pt>
                <c:pt idx="869">
                  <c:v>-6.4864864864864855E-2</c:v>
                </c:pt>
                <c:pt idx="870">
                  <c:v>-6.1395348837209297E-2</c:v>
                </c:pt>
                <c:pt idx="871">
                  <c:v>-0.10682926829268292</c:v>
                </c:pt>
                <c:pt idx="872">
                  <c:v>-0.81999999999999929</c:v>
                </c:pt>
                <c:pt idx="873">
                  <c:v>-0.40714285714285708</c:v>
                </c:pt>
                <c:pt idx="874">
                  <c:v>-2.2200000000000042</c:v>
                </c:pt>
                <c:pt idx="875">
                  <c:v>-0.10615384615384614</c:v>
                </c:pt>
                <c:pt idx="876">
                  <c:v>-0.06</c:v>
                </c:pt>
                <c:pt idx="877">
                  <c:v>-0.12260869565217393</c:v>
                </c:pt>
                <c:pt idx="878">
                  <c:v>-0.10200000000000001</c:v>
                </c:pt>
                <c:pt idx="879">
                  <c:v>-0.1307142857142857</c:v>
                </c:pt>
                <c:pt idx="880">
                  <c:v>-7.7499999999999999E-2</c:v>
                </c:pt>
                <c:pt idx="881">
                  <c:v>0</c:v>
                </c:pt>
                <c:pt idx="882">
                  <c:v>-0.11499999999999998</c:v>
                </c:pt>
                <c:pt idx="883">
                  <c:v>-0.11172413793103449</c:v>
                </c:pt>
                <c:pt idx="884">
                  <c:v>-0.16999999999999996</c:v>
                </c:pt>
                <c:pt idx="885">
                  <c:v>-0.15000000000000002</c:v>
                </c:pt>
                <c:pt idx="886">
                  <c:v>-0.12187499999999998</c:v>
                </c:pt>
                <c:pt idx="887">
                  <c:v>-7.6363636363636356E-2</c:v>
                </c:pt>
                <c:pt idx="888">
                  <c:v>-8.3773584905660378E-2</c:v>
                </c:pt>
                <c:pt idx="889">
                  <c:v>-8.7272727272727266E-2</c:v>
                </c:pt>
                <c:pt idx="890">
                  <c:v>-9.1999999999999998E-2</c:v>
                </c:pt>
                <c:pt idx="891">
                  <c:v>-0.13999999999999999</c:v>
                </c:pt>
                <c:pt idx="892">
                  <c:v>-0.34874999999999984</c:v>
                </c:pt>
                <c:pt idx="893">
                  <c:v>-6.08695652173913E-2</c:v>
                </c:pt>
                <c:pt idx="894">
                  <c:v>-0.27499999999999991</c:v>
                </c:pt>
                <c:pt idx="895">
                  <c:v>-0.17100000000000001</c:v>
                </c:pt>
                <c:pt idx="896">
                  <c:v>-0.06</c:v>
                </c:pt>
                <c:pt idx="897">
                  <c:v>-6.7118644067796607E-2</c:v>
                </c:pt>
                <c:pt idx="898">
                  <c:v>-0.10636363636363635</c:v>
                </c:pt>
                <c:pt idx="899">
                  <c:v>-0.25090909090909097</c:v>
                </c:pt>
                <c:pt idx="900">
                  <c:v>-6.4285714285714279E-2</c:v>
                </c:pt>
                <c:pt idx="901">
                  <c:v>-0.22</c:v>
                </c:pt>
                <c:pt idx="902">
                  <c:v>-0.11399999999999998</c:v>
                </c:pt>
                <c:pt idx="903">
                  <c:v>-8.9361702127659565E-2</c:v>
                </c:pt>
                <c:pt idx="904">
                  <c:v>0</c:v>
                </c:pt>
                <c:pt idx="905">
                  <c:v>-0.15000000000000002</c:v>
                </c:pt>
                <c:pt idx="906">
                  <c:v>-0.10581818181818181</c:v>
                </c:pt>
                <c:pt idx="907">
                  <c:v>-0.18999999999999995</c:v>
                </c:pt>
                <c:pt idx="908">
                  <c:v>-9.9999999999999978E-2</c:v>
                </c:pt>
                <c:pt idx="909">
                  <c:v>-8.666666666666667E-2</c:v>
                </c:pt>
                <c:pt idx="910">
                  <c:v>-0.16319999999999998</c:v>
                </c:pt>
                <c:pt idx="911">
                  <c:v>-0.12</c:v>
                </c:pt>
                <c:pt idx="912">
                  <c:v>-0.18000000000000002</c:v>
                </c:pt>
                <c:pt idx="913">
                  <c:v>-0.22736842105263161</c:v>
                </c:pt>
                <c:pt idx="914">
                  <c:v>-0.13846153846153844</c:v>
                </c:pt>
                <c:pt idx="915">
                  <c:v>-6.6315789473684217E-2</c:v>
                </c:pt>
                <c:pt idx="916">
                  <c:v>-0.12</c:v>
                </c:pt>
                <c:pt idx="917">
                  <c:v>0</c:v>
                </c:pt>
                <c:pt idx="918">
                  <c:v>-0.10666666666666666</c:v>
                </c:pt>
                <c:pt idx="919">
                  <c:v>-7.2439024390243897E-2</c:v>
                </c:pt>
                <c:pt idx="920">
                  <c:v>-0.27499999999999991</c:v>
                </c:pt>
                <c:pt idx="921">
                  <c:v>-0.14250000000000002</c:v>
                </c:pt>
                <c:pt idx="922">
                  <c:v>-0.20666666666666669</c:v>
                </c:pt>
                <c:pt idx="923">
                  <c:v>-0.11176470588235296</c:v>
                </c:pt>
                <c:pt idx="924">
                  <c:v>-0.63428571428571479</c:v>
                </c:pt>
                <c:pt idx="925">
                  <c:v>-8.9999999999999983E-2</c:v>
                </c:pt>
                <c:pt idx="926">
                  <c:v>-0.30750000000000005</c:v>
                </c:pt>
                <c:pt idx="927">
                  <c:v>-0.10714285714285712</c:v>
                </c:pt>
                <c:pt idx="928">
                  <c:v>-8.0930232558139525E-2</c:v>
                </c:pt>
                <c:pt idx="929">
                  <c:v>-7.3124999999999996E-2</c:v>
                </c:pt>
                <c:pt idx="930">
                  <c:v>-9.8181818181818176E-2</c:v>
                </c:pt>
                <c:pt idx="931">
                  <c:v>-7.1250000000000008E-2</c:v>
                </c:pt>
                <c:pt idx="932">
                  <c:v>-0.12</c:v>
                </c:pt>
                <c:pt idx="933">
                  <c:v>-0.246</c:v>
                </c:pt>
                <c:pt idx="934">
                  <c:v>-6.4285714285714279E-2</c:v>
                </c:pt>
                <c:pt idx="935">
                  <c:v>-3.1800000000000006</c:v>
                </c:pt>
                <c:pt idx="936">
                  <c:v>-8.9999999999999983E-2</c:v>
                </c:pt>
                <c:pt idx="937">
                  <c:v>-0.93000000000000083</c:v>
                </c:pt>
                <c:pt idx="938">
                  <c:v>-0.20999999999999991</c:v>
                </c:pt>
                <c:pt idx="939">
                  <c:v>0</c:v>
                </c:pt>
                <c:pt idx="940">
                  <c:v>-0.43714285714285728</c:v>
                </c:pt>
                <c:pt idx="941">
                  <c:v>-0.23200000000000004</c:v>
                </c:pt>
                <c:pt idx="942">
                  <c:v>-0.3480000000000002</c:v>
                </c:pt>
                <c:pt idx="943">
                  <c:v>-0.14470588235294118</c:v>
                </c:pt>
                <c:pt idx="944">
                  <c:v>0</c:v>
                </c:pt>
                <c:pt idx="945">
                  <c:v>-7.6666666666666675E-2</c:v>
                </c:pt>
                <c:pt idx="946">
                  <c:v>-0.13028571428571428</c:v>
                </c:pt>
                <c:pt idx="947">
                  <c:v>-1.4399999999999973</c:v>
                </c:pt>
                <c:pt idx="948">
                  <c:v>-0.19499999999999998</c:v>
                </c:pt>
                <c:pt idx="949">
                  <c:v>-0.12</c:v>
                </c:pt>
                <c:pt idx="950">
                  <c:v>-0.13142857142857142</c:v>
                </c:pt>
                <c:pt idx="951">
                  <c:v>-0.06</c:v>
                </c:pt>
                <c:pt idx="952">
                  <c:v>-0.19499999999999998</c:v>
                </c:pt>
                <c:pt idx="953">
                  <c:v>-0.24</c:v>
                </c:pt>
                <c:pt idx="954">
                  <c:v>-6.9230769230769221E-2</c:v>
                </c:pt>
                <c:pt idx="955">
                  <c:v>0</c:v>
                </c:pt>
                <c:pt idx="956">
                  <c:v>-0.10682926829268292</c:v>
                </c:pt>
                <c:pt idx="957">
                  <c:v>-0.10595744680851064</c:v>
                </c:pt>
                <c:pt idx="958">
                  <c:v>-0.10312499999999999</c:v>
                </c:pt>
                <c:pt idx="959">
                  <c:v>-0.18666666666666668</c:v>
                </c:pt>
                <c:pt idx="960">
                  <c:v>-7.2000000000000008E-2</c:v>
                </c:pt>
                <c:pt idx="961">
                  <c:v>-0.17555555555555552</c:v>
                </c:pt>
                <c:pt idx="962">
                  <c:v>-0.18000000000000002</c:v>
                </c:pt>
                <c:pt idx="963">
                  <c:v>-0.13354838709677419</c:v>
                </c:pt>
                <c:pt idx="964">
                  <c:v>-6.4000000000000001E-2</c:v>
                </c:pt>
                <c:pt idx="965">
                  <c:v>-6.5901639344262297E-2</c:v>
                </c:pt>
                <c:pt idx="966">
                  <c:v>-8.6956521739130432E-2</c:v>
                </c:pt>
                <c:pt idx="967">
                  <c:v>-0.13500000000000001</c:v>
                </c:pt>
                <c:pt idx="968">
                  <c:v>-9.4285714285714264E-2</c:v>
                </c:pt>
                <c:pt idx="969">
                  <c:v>-6.9873417721518977E-2</c:v>
                </c:pt>
                <c:pt idx="970">
                  <c:v>-0.13428571428571426</c:v>
                </c:pt>
                <c:pt idx="971">
                  <c:v>-0.12</c:v>
                </c:pt>
                <c:pt idx="972">
                  <c:v>-0.13999999999999999</c:v>
                </c:pt>
                <c:pt idx="973">
                  <c:v>-0.06</c:v>
                </c:pt>
                <c:pt idx="974">
                  <c:v>-6.6363636363636361E-2</c:v>
                </c:pt>
                <c:pt idx="975">
                  <c:v>-8.076923076923076E-2</c:v>
                </c:pt>
                <c:pt idx="976">
                  <c:v>-1.0199999999999998</c:v>
                </c:pt>
                <c:pt idx="977">
                  <c:v>-0.48</c:v>
                </c:pt>
                <c:pt idx="978">
                  <c:v>0</c:v>
                </c:pt>
                <c:pt idx="979">
                  <c:v>-7.4999999999999997E-2</c:v>
                </c:pt>
                <c:pt idx="980">
                  <c:v>-0.78000000000000047</c:v>
                </c:pt>
                <c:pt idx="981">
                  <c:v>-0.21391304347826084</c:v>
                </c:pt>
                <c:pt idx="982">
                  <c:v>-0.06</c:v>
                </c:pt>
                <c:pt idx="983">
                  <c:v>-0.43999999999999967</c:v>
                </c:pt>
                <c:pt idx="984">
                  <c:v>-0.15000000000000002</c:v>
                </c:pt>
                <c:pt idx="985">
                  <c:v>0</c:v>
                </c:pt>
                <c:pt idx="986">
                  <c:v>-8.3076923076923062E-2</c:v>
                </c:pt>
                <c:pt idx="987">
                  <c:v>-0.14842105263157893</c:v>
                </c:pt>
                <c:pt idx="988">
                  <c:v>-7.4693877551020402E-2</c:v>
                </c:pt>
                <c:pt idx="989">
                  <c:v>-0.11647058823529412</c:v>
                </c:pt>
                <c:pt idx="990">
                  <c:v>-1.6799999999999955</c:v>
                </c:pt>
                <c:pt idx="991">
                  <c:v>-0.11090909090909092</c:v>
                </c:pt>
                <c:pt idx="992">
                  <c:v>-9.5593220338983056E-2</c:v>
                </c:pt>
                <c:pt idx="993">
                  <c:v>-0.16500000000000004</c:v>
                </c:pt>
                <c:pt idx="994">
                  <c:v>-0.14399999999999996</c:v>
                </c:pt>
                <c:pt idx="995">
                  <c:v>-0.23076923076923075</c:v>
                </c:pt>
                <c:pt idx="996">
                  <c:v>-0.24857142857142853</c:v>
                </c:pt>
                <c:pt idx="997">
                  <c:v>-0.12</c:v>
                </c:pt>
                <c:pt idx="998">
                  <c:v>-0.16956521739130431</c:v>
                </c:pt>
                <c:pt idx="999">
                  <c:v>-0.24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006-4652-B2F1-1DD2F726A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195824"/>
        <c:axId val="517190576"/>
      </c:scatterChart>
      <c:valAx>
        <c:axId val="51719582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Incremento da Vazão real (ou da área de drenagem)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17190576"/>
        <c:crossesAt val="-10"/>
        <c:crossBetween val="midCat"/>
        <c:majorUnit val="0.1"/>
      </c:valAx>
      <c:valAx>
        <c:axId val="517190576"/>
        <c:scaling>
          <c:orientation val="minMax"/>
          <c:max val="1"/>
          <c:min val="-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17195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07B05-1677-424F-8BA5-AB80CDA53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974BF8-E60A-4812-BF44-09B6445B3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ADC70C-B999-46B2-95B6-7F710BD30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4E549A-815F-422D-B87E-3F03CC06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207EA4-2641-4A55-9284-C6C88EB5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4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77AFB-6BF0-4A1D-8D1E-A184EE57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542338-8C0A-4107-9CFB-197F8C867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42A333-6C66-4260-9896-BC3A53EBE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4F98F3-725C-4D7D-BDDD-A551CF65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950142-0BCA-4D11-822F-7784358E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69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46EF40-3BDF-4B4C-AE94-D430604B8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9D135E-0908-4D81-9A07-4FE844564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72668-065F-42AB-B498-130BC7A1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EB33DB-DAA6-45EC-8AB4-E52DCE5F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124837-DD58-4FCD-9737-AB0E9B9E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78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7DAB2-E865-429F-A28C-D836E6D9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6F3455-E0C3-469A-9F39-E34D45AC8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D4E446-0C72-4ADC-BB32-B410462E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A23E4-A9D9-4324-BDE7-57E0E2CC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8EA6B0-D23F-42D7-812B-0424AE4B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56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DB8C19-35E3-4D25-95FE-C92AB2E6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3A333B-F08A-4DC0-A819-CFB931923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E6B64E-A4BA-475E-8859-45B2F13D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4AAD9F-99D3-4F56-BD35-EC995EAB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CCCF47-9AE6-4491-9F2C-E4A801DD9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87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51EBB-8F2F-44AE-82E5-1A365DA3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09634-58F2-404C-9859-E1A714826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C09091-88DA-4480-B1C9-423325D9F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26D63D-707C-4A41-BBFA-5A09E0EF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1863DB-7422-4F3C-9F95-E9E73E36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E974F5-6CEE-4477-AECD-5E2FED02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79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D6D43-31E2-4714-9913-45C02D47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65143B-B294-4ED5-8CE6-92CA1CFC3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3C2BDF-61D5-413B-B121-AD8C61911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7A614E-797A-4D84-B4EB-8E23759AA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E8990B-C506-4B39-B41F-AC062EE34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32AEAE8-5192-40A2-B681-C83117C99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1BD5D7-1D05-4AA7-AFD4-EDD78856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6DA4540-E994-4136-A051-A8A97321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389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8B28F-ABA5-4BD1-BDD0-F74EAA82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BE7922-8158-4C13-8CCD-F02F8F5E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ED3459-B5E9-49D3-80A4-6E2BD949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77C2ADE-B964-4218-80BC-C38BE28E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13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9BF3B84-BAF1-45AC-895A-C2458250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595299-4151-4C98-ABA9-C92D8017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F104DE-3F2B-467C-8BB9-84BA4E5B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76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011C9-D356-4248-A899-6554B000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F83A6B-1D1B-4854-9260-0882F0C7D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39597-3327-409C-8D9F-045DB0C8A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C2CA15-091B-49F2-8757-15E64F3E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3A6C77-73AD-42ED-9A46-47BA6BE2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E5A39F-C721-4B19-9ED3-ACE7E258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36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DEE54-FFED-4E4C-9BEE-A0F219C8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43F7165-CD00-4857-8716-D86FEBFA18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22AF8D-7614-4911-947B-F42FCA71F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6CB171-0BC4-4F0A-ADBC-13A656A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6C4D53-E2C6-43FF-97A7-4F1EA078C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36FF5A-3BC0-4C0F-B1A4-2683F442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3437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9C23606-646C-4912-B6FF-94291274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715987-46FD-4213-8825-270C282F0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BC0846-EF4A-4935-9D9D-04A7F3EE6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48DB61-EACE-4C5A-83F0-078C7F86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002A32-79E0-4C2C-9C36-BECA3EF30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49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5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0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EB9B8-FB45-47B1-9601-B27FF86F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Revisão de métodos de estimativa de vazões em locais sem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C9D3E1-CFAB-4F4A-A1BD-0AE9195A6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Regionalização</a:t>
            </a:r>
            <a:r>
              <a:rPr lang="en-US" sz="2000" dirty="0">
                <a:effectLst/>
              </a:rPr>
              <a:t> por </a:t>
            </a:r>
            <a:r>
              <a:rPr lang="en-US" sz="2000" dirty="0" err="1">
                <a:effectLst/>
              </a:rPr>
              <a:t>vazão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específica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Regionalização</a:t>
            </a:r>
            <a:r>
              <a:rPr lang="en-US" sz="2000" dirty="0">
                <a:effectLst/>
              </a:rPr>
              <a:t> por </a:t>
            </a:r>
            <a:r>
              <a:rPr lang="en-US" sz="2000" dirty="0" err="1">
                <a:effectLst/>
              </a:rPr>
              <a:t>regressão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Interpolação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geoestatística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Modelagem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hidrológica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Séries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curtas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Modelagem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hidrológica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apoiada</a:t>
            </a:r>
            <a:r>
              <a:rPr lang="en-US" sz="2000" dirty="0">
                <a:effectLst/>
              </a:rPr>
              <a:t> por </a:t>
            </a:r>
            <a:r>
              <a:rPr lang="en-US" sz="2000" dirty="0" err="1">
                <a:effectLst/>
              </a:rPr>
              <a:t>séries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curtas</a:t>
            </a:r>
            <a:r>
              <a:rPr lang="en-US" sz="2000" dirty="0">
                <a:effectLst/>
              </a:rPr>
              <a:t>;</a:t>
            </a:r>
          </a:p>
          <a:p>
            <a:pPr marL="571500" lvl="0" indent="-457200">
              <a:buFont typeface="+mj-lt"/>
              <a:buAutoNum type="arabicPeriod"/>
            </a:pPr>
            <a:r>
              <a:rPr lang="en-US" sz="2000" dirty="0" err="1">
                <a:effectLst/>
              </a:rPr>
              <a:t>Reanálise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hidrológica</a:t>
            </a:r>
            <a:r>
              <a:rPr lang="en-US" sz="2000" dirty="0">
                <a:effectLst/>
              </a:rPr>
              <a:t> com </a:t>
            </a:r>
            <a:r>
              <a:rPr lang="en-US" sz="2000" dirty="0" err="1">
                <a:effectLst/>
              </a:rPr>
              <a:t>assimilação</a:t>
            </a:r>
            <a:r>
              <a:rPr lang="en-US" sz="2000" dirty="0">
                <a:effectLst/>
              </a:rPr>
              <a:t> de dados;</a:t>
            </a:r>
          </a:p>
          <a:p>
            <a:pPr marL="571500" lvl="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000" dirty="0" err="1">
                <a:effectLst/>
              </a:rPr>
              <a:t>Sensoriamento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remoto</a:t>
            </a:r>
            <a:r>
              <a:rPr lang="en-US" sz="2000" dirty="0">
                <a:effectLst/>
              </a:rPr>
              <a:t>.</a:t>
            </a:r>
          </a:p>
        </p:txBody>
      </p:sp>
      <p:pic>
        <p:nvPicPr>
          <p:cNvPr id="1026" name="Picture 2" descr="Prediction in Ungauged Basins: Promises and Progress | Amazon.com.br">
            <a:extLst>
              <a:ext uri="{FF2B5EF4-FFF2-40B4-BE49-F238E27FC236}">
                <a16:creationId xmlns:a16="http://schemas.microsoft.com/office/drawing/2014/main" id="{19B0DB12-7F75-41B3-BA2F-814C30B9153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r="1968"/>
          <a:stretch/>
        </p:blipFill>
        <p:spPr bwMode="auto">
          <a:xfrm>
            <a:off x="1139504" y="225093"/>
            <a:ext cx="2244088" cy="3319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3D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arge basin simulation experience in South America">
            <a:extLst>
              <a:ext uri="{FF2B5EF4-FFF2-40B4-BE49-F238E27FC236}">
                <a16:creationId xmlns:a16="http://schemas.microsoft.com/office/drawing/2014/main" id="{762BDC68-75FF-4A06-8D08-E64EA76D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98" y="5414641"/>
            <a:ext cx="1120726" cy="144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031123-8CEF-4EB9-8D55-2AE229DF5FB5}"/>
              </a:ext>
            </a:extLst>
          </p:cNvPr>
          <p:cNvSpPr txBox="1"/>
          <p:nvPr/>
        </p:nvSpPr>
        <p:spPr>
          <a:xfrm>
            <a:off x="5004582" y="6328566"/>
            <a:ext cx="6098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Allasia, D. G. et al. (2006). Large basin simulation experience in South America. 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Predictions in Ungauged Basins: Promise and Progress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(303), 360.</a:t>
            </a:r>
            <a:endParaRPr kumimoji="0" lang="pt-B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29AEB76-4807-44EB-ADA2-4C6703258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73" y="3555690"/>
            <a:ext cx="2441989" cy="330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vro: Regionalizacao de Vazoes - Carlos e M Tucci | Estante Virtual">
            <a:extLst>
              <a:ext uri="{FF2B5EF4-FFF2-40B4-BE49-F238E27FC236}">
                <a16:creationId xmlns:a16="http://schemas.microsoft.com/office/drawing/2014/main" id="{7E6E6939-7749-4324-8484-350F9F90D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28" r="2593" b="4320"/>
          <a:stretch/>
        </p:blipFill>
        <p:spPr bwMode="auto">
          <a:xfrm>
            <a:off x="0" y="3377054"/>
            <a:ext cx="2226734" cy="3149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559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D9E3933-28F5-4DE1-A226-ACDF7384FE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07661" y="945624"/>
            <a:ext cx="4366935" cy="51966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4B1E15-9795-43FD-AB2E-4BAD9D57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5501548" cy="23533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3) Interpolação geoestatística e incerteza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80F4A7-5EDD-4B64-B1AF-5D3CAC8B4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4985" y="3442089"/>
            <a:ext cx="5501548" cy="25735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Uma </a:t>
            </a:r>
            <a:r>
              <a:rPr lang="en-US" sz="2400" dirty="0" err="1">
                <a:solidFill>
                  <a:schemeClr val="bg1"/>
                </a:solidFill>
              </a:rPr>
              <a:t>vantagem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interessante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método</a:t>
            </a:r>
            <a:r>
              <a:rPr lang="en-US" sz="2400" dirty="0">
                <a:solidFill>
                  <a:schemeClr val="bg1"/>
                </a:solidFill>
              </a:rPr>
              <a:t> da </a:t>
            </a:r>
            <a:r>
              <a:rPr lang="en-US" sz="2400" dirty="0" err="1">
                <a:solidFill>
                  <a:schemeClr val="bg1"/>
                </a:solidFill>
              </a:rPr>
              <a:t>interporlação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geoestatística</a:t>
            </a:r>
            <a:r>
              <a:rPr lang="en-US" sz="2400" dirty="0">
                <a:solidFill>
                  <a:schemeClr val="bg1"/>
                </a:solidFill>
              </a:rPr>
              <a:t> é um </a:t>
            </a:r>
            <a:r>
              <a:rPr lang="en-US" sz="2400" dirty="0" err="1">
                <a:solidFill>
                  <a:schemeClr val="bg1"/>
                </a:solidFill>
              </a:rPr>
              <a:t>tratamento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direto</a:t>
            </a:r>
            <a:r>
              <a:rPr lang="en-US" sz="2400" dirty="0">
                <a:solidFill>
                  <a:schemeClr val="bg1"/>
                </a:solidFill>
              </a:rPr>
              <a:t> da </a:t>
            </a:r>
            <a:r>
              <a:rPr lang="en-US" sz="2400" dirty="0" err="1">
                <a:solidFill>
                  <a:schemeClr val="bg1"/>
                </a:solidFill>
              </a:rPr>
              <a:t>incerteza</a:t>
            </a:r>
            <a:r>
              <a:rPr lang="en-US" sz="2400" dirty="0">
                <a:solidFill>
                  <a:schemeClr val="bg1"/>
                </a:solidFill>
              </a:rPr>
              <a:t> das </a:t>
            </a:r>
            <a:r>
              <a:rPr lang="en-US" sz="2400" dirty="0" err="1">
                <a:solidFill>
                  <a:schemeClr val="bg1"/>
                </a:solidFill>
              </a:rPr>
              <a:t>estimativas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D5ED27-16CA-4E0F-BFFE-97A1139C705E}"/>
              </a:ext>
            </a:extLst>
          </p:cNvPr>
          <p:cNvSpPr txBox="1"/>
          <p:nvPr/>
        </p:nvSpPr>
        <p:spPr>
          <a:xfrm>
            <a:off x="6879102" y="590844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Incertezas na estimativa da q95 na Áustria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85F9B0-D538-42A5-B997-6EE34E24B797}"/>
              </a:ext>
            </a:extLst>
          </p:cNvPr>
          <p:cNvSpPr txBox="1"/>
          <p:nvPr/>
        </p:nvSpPr>
        <p:spPr>
          <a:xfrm rot="16200000">
            <a:off x="10691447" y="1983545"/>
            <a:ext cx="123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Kriging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DD0E1C-D02C-48B6-BB8B-9E5A386372AE}"/>
              </a:ext>
            </a:extLst>
          </p:cNvPr>
          <p:cNvSpPr txBox="1"/>
          <p:nvPr/>
        </p:nvSpPr>
        <p:spPr>
          <a:xfrm rot="16200000">
            <a:off x="10719581" y="4473526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222577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C623B-9E30-4BF4-BE3A-0D239AD91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5263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Versão simplificada Interpolação</a:t>
            </a:r>
            <a:br>
              <a:rPr lang="pt-BR" dirty="0"/>
            </a:br>
            <a:r>
              <a:rPr lang="pt-BR" sz="2400" dirty="0"/>
              <a:t>(conhecida como método de conservação de massa)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9DBC928-A204-4594-8CCC-8E6273D455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54646" y="3207435"/>
            <a:ext cx="5537599" cy="3240754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2F46A23-4555-49DF-A2FF-103DD7D556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986" y="1599311"/>
            <a:ext cx="5756119" cy="41965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2A481E-AA48-4299-BA00-539710FF8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887" y="0"/>
            <a:ext cx="4472113" cy="28276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D9AEC9-1CAD-4BA8-B4B2-999626711BB8}"/>
              </a:ext>
            </a:extLst>
          </p:cNvPr>
          <p:cNvSpPr txBox="1"/>
          <p:nvPr/>
        </p:nvSpPr>
        <p:spPr>
          <a:xfrm>
            <a:off x="513413" y="6257836"/>
            <a:ext cx="60935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NOVAES, L. D.,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Pruski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F. F., Pereira, S. B., Queiroz, D. O., RODRIGUEZ, R. D. G., &amp; SILVA, D. D. (2009). Gestão de recursos hídricos: uma nova metodologia para a estimativa das vazões mínimas. 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Engenharia na agricultura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 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17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(1), 62-74.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79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3EC3B7-92D0-49D4-998D-CE64DD8E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4) Modelagem hidrológica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9DBA71-4FC0-4752-9915-F88853A6A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 err="1"/>
              <a:t>Modelo</a:t>
            </a:r>
            <a:r>
              <a:rPr lang="en-US" sz="1700" dirty="0"/>
              <a:t> é </a:t>
            </a:r>
            <a:r>
              <a:rPr lang="en-US" sz="1700" dirty="0" err="1"/>
              <a:t>calibrado</a:t>
            </a:r>
            <a:r>
              <a:rPr lang="en-US" sz="1700" dirty="0"/>
              <a:t> em </a:t>
            </a:r>
            <a:r>
              <a:rPr lang="en-US" sz="1700" dirty="0" err="1"/>
              <a:t>uma</a:t>
            </a:r>
            <a:r>
              <a:rPr lang="en-US" sz="1700" dirty="0"/>
              <a:t> </a:t>
            </a:r>
            <a:r>
              <a:rPr lang="en-US" sz="1700" dirty="0" err="1"/>
              <a:t>ou</a:t>
            </a:r>
            <a:r>
              <a:rPr lang="en-US" sz="1700" dirty="0"/>
              <a:t> </a:t>
            </a:r>
            <a:r>
              <a:rPr lang="en-US" sz="1700" dirty="0" err="1"/>
              <a:t>mais</a:t>
            </a:r>
            <a:r>
              <a:rPr lang="en-US" sz="1700" dirty="0"/>
              <a:t> </a:t>
            </a:r>
            <a:r>
              <a:rPr lang="en-US" sz="1700" dirty="0" err="1"/>
              <a:t>bacias</a:t>
            </a:r>
            <a:r>
              <a:rPr lang="en-US" sz="1700" dirty="0"/>
              <a:t> COM dados e </a:t>
            </a:r>
            <a:r>
              <a:rPr lang="en-US" sz="1700" dirty="0" err="1"/>
              <a:t>depois</a:t>
            </a:r>
            <a:r>
              <a:rPr lang="en-US" sz="1700" dirty="0"/>
              <a:t> </a:t>
            </a:r>
            <a:r>
              <a:rPr lang="en-US" sz="1700" dirty="0" err="1"/>
              <a:t>aplicado</a:t>
            </a:r>
            <a:r>
              <a:rPr lang="en-US" sz="1700" dirty="0"/>
              <a:t> a </a:t>
            </a:r>
            <a:r>
              <a:rPr lang="en-US" sz="1700" dirty="0" err="1"/>
              <a:t>bacia</a:t>
            </a:r>
            <a:r>
              <a:rPr lang="en-US" sz="1700" dirty="0"/>
              <a:t> SEM dados.</a:t>
            </a:r>
          </a:p>
          <a:p>
            <a:r>
              <a:rPr lang="en-US" sz="1700" dirty="0" err="1"/>
              <a:t>Transferência</a:t>
            </a:r>
            <a:r>
              <a:rPr lang="en-US" sz="1700" dirty="0"/>
              <a:t> de </a:t>
            </a:r>
            <a:r>
              <a:rPr lang="en-US" sz="1700" dirty="0" err="1"/>
              <a:t>parâmetros</a:t>
            </a:r>
            <a:r>
              <a:rPr lang="en-US" sz="1700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 err="1"/>
              <a:t>Bacia</a:t>
            </a:r>
            <a:r>
              <a:rPr lang="en-US" sz="1700" dirty="0"/>
              <a:t> “</a:t>
            </a:r>
            <a:r>
              <a:rPr lang="en-US" sz="1700" dirty="0" err="1"/>
              <a:t>doadora</a:t>
            </a:r>
            <a:r>
              <a:rPr lang="en-US" sz="1700" dirty="0"/>
              <a:t>” </a:t>
            </a:r>
            <a:r>
              <a:rPr lang="en-US" sz="1700" dirty="0" err="1"/>
              <a:t>escolhida</a:t>
            </a:r>
            <a:r>
              <a:rPr lang="en-US" sz="1700" dirty="0"/>
              <a:t> por </a:t>
            </a:r>
            <a:r>
              <a:rPr lang="en-US" sz="1700" dirty="0" err="1"/>
              <a:t>proximidade</a:t>
            </a:r>
            <a:endParaRPr lang="en-US" sz="1700" dirty="0"/>
          </a:p>
          <a:p>
            <a:pPr marL="800100" lvl="1" indent="-342900">
              <a:buFont typeface="+mj-lt"/>
              <a:buAutoNum type="arabicPeriod"/>
            </a:pPr>
            <a:r>
              <a:rPr lang="en-US" sz="1700" dirty="0" err="1"/>
              <a:t>Regressão</a:t>
            </a:r>
            <a:r>
              <a:rPr lang="en-US" sz="1700" dirty="0"/>
              <a:t> com </a:t>
            </a:r>
            <a:r>
              <a:rPr lang="en-US" sz="1700" dirty="0" err="1"/>
              <a:t>características</a:t>
            </a:r>
            <a:r>
              <a:rPr lang="en-US" sz="1700" dirty="0"/>
              <a:t> </a:t>
            </a:r>
            <a:r>
              <a:rPr lang="en-US" sz="1700" dirty="0" err="1"/>
              <a:t>físicas</a:t>
            </a:r>
            <a:r>
              <a:rPr lang="en-US" sz="17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700" dirty="0"/>
              <a:t>Associação com URH (em </a:t>
            </a:r>
            <a:r>
              <a:rPr lang="en-US" sz="1700" dirty="0" err="1"/>
              <a:t>modelos</a:t>
            </a:r>
            <a:r>
              <a:rPr lang="en-US" sz="1700" dirty="0"/>
              <a:t> </a:t>
            </a:r>
            <a:r>
              <a:rPr lang="en-US" sz="1700" dirty="0" err="1"/>
              <a:t>distribuídos</a:t>
            </a:r>
            <a:r>
              <a:rPr lang="en-US" sz="1700" dirty="0"/>
              <a:t>)</a:t>
            </a:r>
          </a:p>
          <a:p>
            <a:r>
              <a:rPr lang="en-US" sz="1700" dirty="0" err="1"/>
              <a:t>Resultados</a:t>
            </a:r>
            <a:r>
              <a:rPr lang="en-US" sz="1700" dirty="0"/>
              <a:t> da </a:t>
            </a:r>
            <a:r>
              <a:rPr lang="en-US" sz="1700" dirty="0" err="1"/>
              <a:t>literatura</a:t>
            </a:r>
            <a:r>
              <a:rPr lang="en-US" sz="1700" dirty="0"/>
              <a:t> </a:t>
            </a:r>
            <a:r>
              <a:rPr lang="en-US" sz="1700" dirty="0" err="1"/>
              <a:t>mostram</a:t>
            </a:r>
            <a:r>
              <a:rPr lang="en-US" sz="1700" dirty="0"/>
              <a:t> que </a:t>
            </a:r>
            <a:r>
              <a:rPr lang="en-US" sz="1700" dirty="0" err="1"/>
              <a:t>modelagem</a:t>
            </a:r>
            <a:r>
              <a:rPr lang="en-US" sz="1700" dirty="0"/>
              <a:t> </a:t>
            </a:r>
            <a:r>
              <a:rPr lang="en-US" sz="1700" dirty="0" err="1"/>
              <a:t>hidrológica</a:t>
            </a:r>
            <a:r>
              <a:rPr lang="en-US" sz="1700" dirty="0"/>
              <a:t> </a:t>
            </a:r>
            <a:r>
              <a:rPr lang="en-US" sz="1700" dirty="0" err="1"/>
              <a:t>pode</a:t>
            </a:r>
            <a:r>
              <a:rPr lang="en-US" sz="1700" dirty="0"/>
              <a:t> </a:t>
            </a:r>
            <a:r>
              <a:rPr lang="en-US" sz="1700" dirty="0" err="1"/>
              <a:t>ter</a:t>
            </a:r>
            <a:r>
              <a:rPr lang="en-US" sz="1700" dirty="0"/>
              <a:t> </a:t>
            </a:r>
            <a:r>
              <a:rPr lang="en-US" sz="1700" dirty="0" err="1"/>
              <a:t>erros</a:t>
            </a:r>
            <a:r>
              <a:rPr lang="en-US" sz="1700" dirty="0"/>
              <a:t> </a:t>
            </a:r>
            <a:r>
              <a:rPr lang="en-US" sz="1700" dirty="0" err="1"/>
              <a:t>maiores</a:t>
            </a:r>
            <a:r>
              <a:rPr lang="en-US" sz="1700" dirty="0"/>
              <a:t> do que </a:t>
            </a:r>
            <a:r>
              <a:rPr lang="en-US" sz="1700" dirty="0" err="1"/>
              <a:t>métodos</a:t>
            </a:r>
            <a:r>
              <a:rPr lang="en-US" sz="1700" dirty="0"/>
              <a:t> </a:t>
            </a:r>
            <a:r>
              <a:rPr lang="en-US" sz="1700" dirty="0" err="1"/>
              <a:t>mais</a:t>
            </a:r>
            <a:r>
              <a:rPr lang="en-US" sz="1700" dirty="0"/>
              <a:t> simples, </a:t>
            </a:r>
            <a:r>
              <a:rPr lang="en-US" sz="1700" dirty="0" err="1"/>
              <a:t>especialmente</a:t>
            </a:r>
            <a:r>
              <a:rPr lang="en-US" sz="1700" dirty="0"/>
              <a:t> para </a:t>
            </a:r>
            <a:r>
              <a:rPr lang="en-US" sz="1700" dirty="0" err="1"/>
              <a:t>vazões</a:t>
            </a:r>
            <a:r>
              <a:rPr lang="en-US" sz="1700" dirty="0"/>
              <a:t> </a:t>
            </a:r>
            <a:r>
              <a:rPr lang="en-US" sz="1700" dirty="0" err="1"/>
              <a:t>baixas</a:t>
            </a:r>
            <a:r>
              <a:rPr lang="en-US" sz="1700" dirty="0"/>
              <a:t> </a:t>
            </a:r>
            <a:r>
              <a:rPr lang="en-US" sz="1700" dirty="0" err="1"/>
              <a:t>como</a:t>
            </a:r>
            <a:r>
              <a:rPr lang="en-US" sz="1700" dirty="0"/>
              <a:t> Q95.</a:t>
            </a:r>
          </a:p>
          <a:p>
            <a:pPr lvl="1"/>
            <a:r>
              <a:rPr lang="en-US" sz="1300" dirty="0" err="1"/>
              <a:t>Má</a:t>
            </a:r>
            <a:r>
              <a:rPr lang="en-US" sz="1300" dirty="0"/>
              <a:t> </a:t>
            </a:r>
            <a:r>
              <a:rPr lang="en-US" sz="1300" dirty="0" err="1"/>
              <a:t>calibração</a:t>
            </a:r>
            <a:r>
              <a:rPr lang="en-US" sz="1300" dirty="0"/>
              <a:t>? (Nash-Sutcliffe)</a:t>
            </a:r>
          </a:p>
          <a:p>
            <a:r>
              <a:rPr lang="en-US" sz="1700" dirty="0" err="1"/>
              <a:t>Vantagem</a:t>
            </a:r>
            <a:r>
              <a:rPr lang="en-US" sz="1700" dirty="0"/>
              <a:t>: </a:t>
            </a:r>
            <a:r>
              <a:rPr lang="en-US" sz="1700" dirty="0" err="1"/>
              <a:t>facilmente</a:t>
            </a:r>
            <a:r>
              <a:rPr lang="en-US" sz="1700" dirty="0"/>
              <a:t> </a:t>
            </a:r>
            <a:r>
              <a:rPr lang="en-US" sz="1700" dirty="0" err="1"/>
              <a:t>gera</a:t>
            </a:r>
            <a:r>
              <a:rPr lang="en-US" sz="1700" dirty="0"/>
              <a:t> </a:t>
            </a:r>
            <a:r>
              <a:rPr lang="en-US" sz="1700" dirty="0" err="1"/>
              <a:t>séries</a:t>
            </a:r>
            <a:r>
              <a:rPr lang="en-US" sz="1700" dirty="0"/>
              <a:t> </a:t>
            </a:r>
            <a:r>
              <a:rPr lang="en-US" sz="1700" dirty="0" err="1"/>
              <a:t>temporais</a:t>
            </a:r>
            <a:r>
              <a:rPr lang="en-US" sz="1700" dirty="0"/>
              <a:t> de </a:t>
            </a:r>
            <a:r>
              <a:rPr lang="en-US" sz="1700" dirty="0" err="1"/>
              <a:t>vazão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E5EE81F7-A365-418A-88B1-C0FCA36AEF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8393" y="939569"/>
            <a:ext cx="4395569" cy="16396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8E4A620-94E2-4FAF-9E89-88C6ACC1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394" y="4182212"/>
            <a:ext cx="4397433" cy="135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EC3B7-92D0-49D4-998D-CE64DD8E1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4) Modelagem hidrológica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9DBA71-4FC0-4752-9915-F88853A6A4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Modelo é calibrado em uma ou mais bacias COM dados e depois aplicado a bacia SEM dados.</a:t>
            </a:r>
          </a:p>
          <a:p>
            <a:r>
              <a:rPr lang="pt-BR" dirty="0"/>
              <a:t>Transferência de parâmetros:</a:t>
            </a:r>
          </a:p>
          <a:p>
            <a:pPr lvl="1"/>
            <a:r>
              <a:rPr lang="pt-BR" dirty="0"/>
              <a:t>Regressão com características físicas.</a:t>
            </a:r>
          </a:p>
          <a:p>
            <a:pPr lvl="1"/>
            <a:r>
              <a:rPr lang="pt-BR" dirty="0"/>
              <a:t>Associação com URH (em modelos distribuídos)</a:t>
            </a:r>
          </a:p>
          <a:p>
            <a:r>
              <a:rPr lang="pt-BR" dirty="0"/>
              <a:t>Resultados da literatura mostram que modelagem hidrológica pode ter erros maiores do que métodos mais simples, especialmente para vazões baixas como Q95.</a:t>
            </a:r>
          </a:p>
          <a:p>
            <a:r>
              <a:rPr lang="pt-BR" dirty="0"/>
              <a:t>Vantagem: facilmente gera séries temporais de vazão.</a:t>
            </a:r>
          </a:p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3DC5E2B-B6E4-4075-98AF-D96B45CA7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850" y="4279784"/>
            <a:ext cx="5181600" cy="23985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924874-E25A-4A14-B52E-EBD44DC2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157304"/>
            <a:ext cx="4195338" cy="36475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C0376C-53CA-4907-BD9D-FE35C3953E97}"/>
              </a:ext>
            </a:extLst>
          </p:cNvPr>
          <p:cNvSpPr txBox="1"/>
          <p:nvPr/>
        </p:nvSpPr>
        <p:spPr>
          <a:xfrm rot="16200000">
            <a:off x="9747973" y="1752971"/>
            <a:ext cx="415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Pereira, Margarita (2017). Obtenção de vazões em locais sem monitoramento através de um modelo hidrológico com assimilação de dados. Tese UFRGS.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08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1BF724-7309-40A0-B420-25904A01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4) Modelagem Hidrológica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996CE32-D6C4-41F8-8D42-2407CEBF3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8" y="2471789"/>
            <a:ext cx="2738107" cy="3997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6006E83-80F1-4B6D-92BC-A3F69CE50D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32049" y="2487244"/>
            <a:ext cx="8441214" cy="400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731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EFB1B-8890-4CF2-A2F9-E6302CF6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pt-BR" dirty="0"/>
              <a:t>5) Métodos de séries curtas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756F59-80E6-458D-8351-F26E13BD19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Local com posto fluviométrico com série curta.</a:t>
            </a:r>
          </a:p>
          <a:p>
            <a:r>
              <a:rPr lang="pt-BR" sz="2000" dirty="0"/>
              <a:t>Local sem dados em que é feita uma ou algumas medições esporádicas.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5B3840-1804-448C-A06F-BF5279805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4" r="24118"/>
          <a:stretch/>
        </p:blipFill>
        <p:spPr>
          <a:xfrm rot="16200000">
            <a:off x="7023399" y="-223808"/>
            <a:ext cx="3859967" cy="647723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3579F94D-1C82-46C7-A0F8-8101BFF29454}"/>
              </a:ext>
            </a:extLst>
          </p:cNvPr>
          <p:cNvSpPr/>
          <p:nvPr/>
        </p:nvSpPr>
        <p:spPr>
          <a:xfrm>
            <a:off x="7990447" y="4444178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62E8B2F-9882-4C08-8B5B-BEFD0E07F9D3}"/>
              </a:ext>
            </a:extLst>
          </p:cNvPr>
          <p:cNvSpPr txBox="1"/>
          <p:nvPr/>
        </p:nvSpPr>
        <p:spPr>
          <a:xfrm>
            <a:off x="8167373" y="452716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72E7BF-7580-41AC-A8A7-E78749220E88}"/>
              </a:ext>
            </a:extLst>
          </p:cNvPr>
          <p:cNvSpPr txBox="1"/>
          <p:nvPr/>
        </p:nvSpPr>
        <p:spPr>
          <a:xfrm>
            <a:off x="7477721" y="183688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DACB425-7432-4682-9CF4-E6B7E309856E}"/>
              </a:ext>
            </a:extLst>
          </p:cNvPr>
          <p:cNvSpPr/>
          <p:nvPr/>
        </p:nvSpPr>
        <p:spPr>
          <a:xfrm>
            <a:off x="7819290" y="2073436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8B9C46E-80D9-4D59-BC6E-A3800BFCFF69}"/>
                  </a:ext>
                </a:extLst>
              </p:cNvPr>
              <p:cNvSpPr txBox="1"/>
              <p:nvPr/>
            </p:nvSpPr>
            <p:spPr>
              <a:xfrm>
                <a:off x="7568418" y="5741003"/>
                <a:ext cx="2549768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𝑄𝑆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𝑄𝑆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</m:t>
                      </m:r>
                      <m:d>
                        <m:d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𝑄𝐿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𝑄𝐿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8B9C46E-80D9-4D59-BC6E-A3800BFCF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418" y="5741003"/>
                <a:ext cx="2549768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92CC531F-4FC5-48B2-A1F9-9942BA862B1E}"/>
              </a:ext>
            </a:extLst>
          </p:cNvPr>
          <p:cNvSpPr/>
          <p:nvPr/>
        </p:nvSpPr>
        <p:spPr>
          <a:xfrm>
            <a:off x="9017391" y="182881"/>
            <a:ext cx="2630659" cy="604910"/>
          </a:xfrm>
          <a:prstGeom prst="wedgeRoundRectCallout">
            <a:avLst>
              <a:gd name="adj1" fmla="val -85538"/>
              <a:gd name="adj2" fmla="val 24770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 série curta</a:t>
            </a:r>
          </a:p>
        </p:txBody>
      </p:sp>
      <p:sp>
        <p:nvSpPr>
          <p:cNvPr id="18" name="Balão de Fala: Retângulo com Cantos Arredondados 17">
            <a:extLst>
              <a:ext uri="{FF2B5EF4-FFF2-40B4-BE49-F238E27FC236}">
                <a16:creationId xmlns:a16="http://schemas.microsoft.com/office/drawing/2014/main" id="{C5A92552-C044-4C7C-83CC-80524B556382}"/>
              </a:ext>
            </a:extLst>
          </p:cNvPr>
          <p:cNvSpPr/>
          <p:nvPr/>
        </p:nvSpPr>
        <p:spPr>
          <a:xfrm>
            <a:off x="9211994" y="4865078"/>
            <a:ext cx="2630659" cy="604910"/>
          </a:xfrm>
          <a:prstGeom prst="wedgeRoundRectCallout">
            <a:avLst>
              <a:gd name="adj1" fmla="val -82329"/>
              <a:gd name="adj2" fmla="val -10113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 série longa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DD95A59-E6C9-404B-8C78-4AAB9DB4A766}"/>
              </a:ext>
            </a:extLst>
          </p:cNvPr>
          <p:cNvCxnSpPr/>
          <p:nvPr/>
        </p:nvCxnSpPr>
        <p:spPr>
          <a:xfrm>
            <a:off x="717452" y="6543211"/>
            <a:ext cx="5725551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A035888B-6801-472D-84DB-C8B1BAA7AFC7}"/>
              </a:ext>
            </a:extLst>
          </p:cNvPr>
          <p:cNvCxnSpPr>
            <a:cxnSpLocks/>
          </p:cNvCxnSpPr>
          <p:nvPr/>
        </p:nvCxnSpPr>
        <p:spPr>
          <a:xfrm flipV="1">
            <a:off x="869852" y="5628811"/>
            <a:ext cx="0" cy="106680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304AA342-17C5-4192-9316-AD099D05EDD3}"/>
              </a:ext>
            </a:extLst>
          </p:cNvPr>
          <p:cNvSpPr/>
          <p:nvPr/>
        </p:nvSpPr>
        <p:spPr>
          <a:xfrm>
            <a:off x="886264" y="5628631"/>
            <a:ext cx="5345723" cy="816107"/>
          </a:xfrm>
          <a:custGeom>
            <a:avLst/>
            <a:gdLst>
              <a:gd name="connsiteX0" fmla="*/ 0 w 6288258"/>
              <a:gd name="connsiteY0" fmla="*/ 760119 h 760119"/>
              <a:gd name="connsiteX1" fmla="*/ 196948 w 6288258"/>
              <a:gd name="connsiteY1" fmla="*/ 689781 h 760119"/>
              <a:gd name="connsiteX2" fmla="*/ 323557 w 6288258"/>
              <a:gd name="connsiteY2" fmla="*/ 464698 h 760119"/>
              <a:gd name="connsiteX3" fmla="*/ 450166 w 6288258"/>
              <a:gd name="connsiteY3" fmla="*/ 492833 h 760119"/>
              <a:gd name="connsiteX4" fmla="*/ 576775 w 6288258"/>
              <a:gd name="connsiteY4" fmla="*/ 633510 h 760119"/>
              <a:gd name="connsiteX5" fmla="*/ 731520 w 6288258"/>
              <a:gd name="connsiteY5" fmla="*/ 408427 h 760119"/>
              <a:gd name="connsiteX6" fmla="*/ 829994 w 6288258"/>
              <a:gd name="connsiteY6" fmla="*/ 113006 h 760119"/>
              <a:gd name="connsiteX7" fmla="*/ 1041009 w 6288258"/>
              <a:gd name="connsiteY7" fmla="*/ 464698 h 760119"/>
              <a:gd name="connsiteX8" fmla="*/ 1195754 w 6288258"/>
              <a:gd name="connsiteY8" fmla="*/ 591307 h 760119"/>
              <a:gd name="connsiteX9" fmla="*/ 1336431 w 6288258"/>
              <a:gd name="connsiteY9" fmla="*/ 366224 h 760119"/>
              <a:gd name="connsiteX10" fmla="*/ 1434904 w 6288258"/>
              <a:gd name="connsiteY10" fmla="*/ 155209 h 760119"/>
              <a:gd name="connsiteX11" fmla="*/ 1533378 w 6288258"/>
              <a:gd name="connsiteY11" fmla="*/ 366224 h 760119"/>
              <a:gd name="connsiteX12" fmla="*/ 1603717 w 6288258"/>
              <a:gd name="connsiteY12" fmla="*/ 492833 h 760119"/>
              <a:gd name="connsiteX13" fmla="*/ 1730326 w 6288258"/>
              <a:gd name="connsiteY13" fmla="*/ 703849 h 760119"/>
              <a:gd name="connsiteX14" fmla="*/ 2011680 w 6288258"/>
              <a:gd name="connsiteY14" fmla="*/ 731984 h 760119"/>
              <a:gd name="connsiteX15" fmla="*/ 2110154 w 6288258"/>
              <a:gd name="connsiteY15" fmla="*/ 520969 h 760119"/>
              <a:gd name="connsiteX16" fmla="*/ 2166424 w 6288258"/>
              <a:gd name="connsiteY16" fmla="*/ 267750 h 760119"/>
              <a:gd name="connsiteX17" fmla="*/ 2264898 w 6288258"/>
              <a:gd name="connsiteY17" fmla="*/ 281818 h 760119"/>
              <a:gd name="connsiteX18" fmla="*/ 2349304 w 6288258"/>
              <a:gd name="connsiteY18" fmla="*/ 70803 h 760119"/>
              <a:gd name="connsiteX19" fmla="*/ 2419643 w 6288258"/>
              <a:gd name="connsiteY19" fmla="*/ 324021 h 760119"/>
              <a:gd name="connsiteX20" fmla="*/ 2518117 w 6288258"/>
              <a:gd name="connsiteY20" fmla="*/ 506901 h 760119"/>
              <a:gd name="connsiteX21" fmla="*/ 2630658 w 6288258"/>
              <a:gd name="connsiteY21" fmla="*/ 633510 h 760119"/>
              <a:gd name="connsiteX22" fmla="*/ 2799471 w 6288258"/>
              <a:gd name="connsiteY22" fmla="*/ 577239 h 760119"/>
              <a:gd name="connsiteX23" fmla="*/ 2869809 w 6288258"/>
              <a:gd name="connsiteY23" fmla="*/ 324021 h 760119"/>
              <a:gd name="connsiteX24" fmla="*/ 2926080 w 6288258"/>
              <a:gd name="connsiteY24" fmla="*/ 141141 h 760119"/>
              <a:gd name="connsiteX25" fmla="*/ 2968283 w 6288258"/>
              <a:gd name="connsiteY25" fmla="*/ 98938 h 760119"/>
              <a:gd name="connsiteX26" fmla="*/ 3080824 w 6288258"/>
              <a:gd name="connsiteY26" fmla="*/ 366224 h 760119"/>
              <a:gd name="connsiteX27" fmla="*/ 3305908 w 6288258"/>
              <a:gd name="connsiteY27" fmla="*/ 605375 h 760119"/>
              <a:gd name="connsiteX28" fmla="*/ 3362178 w 6288258"/>
              <a:gd name="connsiteY28" fmla="*/ 661646 h 760119"/>
              <a:gd name="connsiteX29" fmla="*/ 3615397 w 6288258"/>
              <a:gd name="connsiteY29" fmla="*/ 703849 h 760119"/>
              <a:gd name="connsiteX30" fmla="*/ 3770141 w 6288258"/>
              <a:gd name="connsiteY30" fmla="*/ 492833 h 760119"/>
              <a:gd name="connsiteX31" fmla="*/ 3854548 w 6288258"/>
              <a:gd name="connsiteY31" fmla="*/ 520969 h 760119"/>
              <a:gd name="connsiteX32" fmla="*/ 3938954 w 6288258"/>
              <a:gd name="connsiteY32" fmla="*/ 577239 h 760119"/>
              <a:gd name="connsiteX33" fmla="*/ 4079631 w 6288258"/>
              <a:gd name="connsiteY33" fmla="*/ 661646 h 760119"/>
              <a:gd name="connsiteX34" fmla="*/ 4164037 w 6288258"/>
              <a:gd name="connsiteY34" fmla="*/ 436563 h 760119"/>
              <a:gd name="connsiteX35" fmla="*/ 4220308 w 6288258"/>
              <a:gd name="connsiteY35" fmla="*/ 366224 h 760119"/>
              <a:gd name="connsiteX36" fmla="*/ 4403188 w 6288258"/>
              <a:gd name="connsiteY36" fmla="*/ 549104 h 760119"/>
              <a:gd name="connsiteX37" fmla="*/ 4487594 w 6288258"/>
              <a:gd name="connsiteY37" fmla="*/ 675713 h 760119"/>
              <a:gd name="connsiteX38" fmla="*/ 4600135 w 6288258"/>
              <a:gd name="connsiteY38" fmla="*/ 563172 h 760119"/>
              <a:gd name="connsiteX39" fmla="*/ 4684541 w 6288258"/>
              <a:gd name="connsiteY39" fmla="*/ 267750 h 760119"/>
              <a:gd name="connsiteX40" fmla="*/ 4754880 w 6288258"/>
              <a:gd name="connsiteY40" fmla="*/ 267750 h 760119"/>
              <a:gd name="connsiteX41" fmla="*/ 4951828 w 6288258"/>
              <a:gd name="connsiteY41" fmla="*/ 464698 h 760119"/>
              <a:gd name="connsiteX42" fmla="*/ 5092504 w 6288258"/>
              <a:gd name="connsiteY42" fmla="*/ 563172 h 760119"/>
              <a:gd name="connsiteX43" fmla="*/ 5233181 w 6288258"/>
              <a:gd name="connsiteY43" fmla="*/ 267750 h 760119"/>
              <a:gd name="connsiteX44" fmla="*/ 5416061 w 6288258"/>
              <a:gd name="connsiteY44" fmla="*/ 408427 h 760119"/>
              <a:gd name="connsiteX45" fmla="*/ 5542671 w 6288258"/>
              <a:gd name="connsiteY45" fmla="*/ 675713 h 760119"/>
              <a:gd name="connsiteX46" fmla="*/ 5767754 w 6288258"/>
              <a:gd name="connsiteY46" fmla="*/ 563172 h 760119"/>
              <a:gd name="connsiteX47" fmla="*/ 5852160 w 6288258"/>
              <a:gd name="connsiteY47" fmla="*/ 295886 h 760119"/>
              <a:gd name="connsiteX48" fmla="*/ 5964701 w 6288258"/>
              <a:gd name="connsiteY48" fmla="*/ 464 h 760119"/>
              <a:gd name="connsiteX49" fmla="*/ 6035040 w 6288258"/>
              <a:gd name="connsiteY49" fmla="*/ 366224 h 760119"/>
              <a:gd name="connsiteX50" fmla="*/ 6133514 w 6288258"/>
              <a:gd name="connsiteY50" fmla="*/ 535036 h 760119"/>
              <a:gd name="connsiteX51" fmla="*/ 6288258 w 6288258"/>
              <a:gd name="connsiteY51" fmla="*/ 605375 h 760119"/>
              <a:gd name="connsiteX0" fmla="*/ 0 w 6288258"/>
              <a:gd name="connsiteY0" fmla="*/ 970757 h 970757"/>
              <a:gd name="connsiteX1" fmla="*/ 196948 w 6288258"/>
              <a:gd name="connsiteY1" fmla="*/ 900419 h 970757"/>
              <a:gd name="connsiteX2" fmla="*/ 323557 w 6288258"/>
              <a:gd name="connsiteY2" fmla="*/ 675336 h 970757"/>
              <a:gd name="connsiteX3" fmla="*/ 450166 w 6288258"/>
              <a:gd name="connsiteY3" fmla="*/ 703471 h 970757"/>
              <a:gd name="connsiteX4" fmla="*/ 576775 w 6288258"/>
              <a:gd name="connsiteY4" fmla="*/ 844148 h 970757"/>
              <a:gd name="connsiteX5" fmla="*/ 731520 w 6288258"/>
              <a:gd name="connsiteY5" fmla="*/ 619065 h 970757"/>
              <a:gd name="connsiteX6" fmla="*/ 829994 w 6288258"/>
              <a:gd name="connsiteY6" fmla="*/ 323644 h 970757"/>
              <a:gd name="connsiteX7" fmla="*/ 1041009 w 6288258"/>
              <a:gd name="connsiteY7" fmla="*/ 675336 h 970757"/>
              <a:gd name="connsiteX8" fmla="*/ 1195754 w 6288258"/>
              <a:gd name="connsiteY8" fmla="*/ 801945 h 970757"/>
              <a:gd name="connsiteX9" fmla="*/ 1336431 w 6288258"/>
              <a:gd name="connsiteY9" fmla="*/ 576862 h 970757"/>
              <a:gd name="connsiteX10" fmla="*/ 1434904 w 6288258"/>
              <a:gd name="connsiteY10" fmla="*/ 365847 h 970757"/>
              <a:gd name="connsiteX11" fmla="*/ 1533378 w 6288258"/>
              <a:gd name="connsiteY11" fmla="*/ 576862 h 970757"/>
              <a:gd name="connsiteX12" fmla="*/ 1603717 w 6288258"/>
              <a:gd name="connsiteY12" fmla="*/ 703471 h 970757"/>
              <a:gd name="connsiteX13" fmla="*/ 1730326 w 6288258"/>
              <a:gd name="connsiteY13" fmla="*/ 914487 h 970757"/>
              <a:gd name="connsiteX14" fmla="*/ 2011680 w 6288258"/>
              <a:gd name="connsiteY14" fmla="*/ 942622 h 970757"/>
              <a:gd name="connsiteX15" fmla="*/ 2110154 w 6288258"/>
              <a:gd name="connsiteY15" fmla="*/ 731607 h 970757"/>
              <a:gd name="connsiteX16" fmla="*/ 2166424 w 6288258"/>
              <a:gd name="connsiteY16" fmla="*/ 478388 h 970757"/>
              <a:gd name="connsiteX17" fmla="*/ 2264898 w 6288258"/>
              <a:gd name="connsiteY17" fmla="*/ 492456 h 970757"/>
              <a:gd name="connsiteX18" fmla="*/ 2299660 w 6288258"/>
              <a:gd name="connsiteY18" fmla="*/ 87 h 970757"/>
              <a:gd name="connsiteX19" fmla="*/ 2419643 w 6288258"/>
              <a:gd name="connsiteY19" fmla="*/ 534659 h 970757"/>
              <a:gd name="connsiteX20" fmla="*/ 2518117 w 6288258"/>
              <a:gd name="connsiteY20" fmla="*/ 717539 h 970757"/>
              <a:gd name="connsiteX21" fmla="*/ 2630658 w 6288258"/>
              <a:gd name="connsiteY21" fmla="*/ 844148 h 970757"/>
              <a:gd name="connsiteX22" fmla="*/ 2799471 w 6288258"/>
              <a:gd name="connsiteY22" fmla="*/ 787877 h 970757"/>
              <a:gd name="connsiteX23" fmla="*/ 2869809 w 6288258"/>
              <a:gd name="connsiteY23" fmla="*/ 534659 h 970757"/>
              <a:gd name="connsiteX24" fmla="*/ 2926080 w 6288258"/>
              <a:gd name="connsiteY24" fmla="*/ 351779 h 970757"/>
              <a:gd name="connsiteX25" fmla="*/ 2968283 w 6288258"/>
              <a:gd name="connsiteY25" fmla="*/ 309576 h 970757"/>
              <a:gd name="connsiteX26" fmla="*/ 3080824 w 6288258"/>
              <a:gd name="connsiteY26" fmla="*/ 576862 h 970757"/>
              <a:gd name="connsiteX27" fmla="*/ 3305908 w 6288258"/>
              <a:gd name="connsiteY27" fmla="*/ 816013 h 970757"/>
              <a:gd name="connsiteX28" fmla="*/ 3362178 w 6288258"/>
              <a:gd name="connsiteY28" fmla="*/ 872284 h 970757"/>
              <a:gd name="connsiteX29" fmla="*/ 3615397 w 6288258"/>
              <a:gd name="connsiteY29" fmla="*/ 914487 h 970757"/>
              <a:gd name="connsiteX30" fmla="*/ 3770141 w 6288258"/>
              <a:gd name="connsiteY30" fmla="*/ 703471 h 970757"/>
              <a:gd name="connsiteX31" fmla="*/ 3854548 w 6288258"/>
              <a:gd name="connsiteY31" fmla="*/ 731607 h 970757"/>
              <a:gd name="connsiteX32" fmla="*/ 3938954 w 6288258"/>
              <a:gd name="connsiteY32" fmla="*/ 787877 h 970757"/>
              <a:gd name="connsiteX33" fmla="*/ 4079631 w 6288258"/>
              <a:gd name="connsiteY33" fmla="*/ 872284 h 970757"/>
              <a:gd name="connsiteX34" fmla="*/ 4164037 w 6288258"/>
              <a:gd name="connsiteY34" fmla="*/ 647201 h 970757"/>
              <a:gd name="connsiteX35" fmla="*/ 4220308 w 6288258"/>
              <a:gd name="connsiteY35" fmla="*/ 576862 h 970757"/>
              <a:gd name="connsiteX36" fmla="*/ 4403188 w 6288258"/>
              <a:gd name="connsiteY36" fmla="*/ 759742 h 970757"/>
              <a:gd name="connsiteX37" fmla="*/ 4487594 w 6288258"/>
              <a:gd name="connsiteY37" fmla="*/ 886351 h 970757"/>
              <a:gd name="connsiteX38" fmla="*/ 4600135 w 6288258"/>
              <a:gd name="connsiteY38" fmla="*/ 773810 h 970757"/>
              <a:gd name="connsiteX39" fmla="*/ 4684541 w 6288258"/>
              <a:gd name="connsiteY39" fmla="*/ 478388 h 970757"/>
              <a:gd name="connsiteX40" fmla="*/ 4754880 w 6288258"/>
              <a:gd name="connsiteY40" fmla="*/ 478388 h 970757"/>
              <a:gd name="connsiteX41" fmla="*/ 4951828 w 6288258"/>
              <a:gd name="connsiteY41" fmla="*/ 675336 h 970757"/>
              <a:gd name="connsiteX42" fmla="*/ 5092504 w 6288258"/>
              <a:gd name="connsiteY42" fmla="*/ 773810 h 970757"/>
              <a:gd name="connsiteX43" fmla="*/ 5233181 w 6288258"/>
              <a:gd name="connsiteY43" fmla="*/ 478388 h 970757"/>
              <a:gd name="connsiteX44" fmla="*/ 5416061 w 6288258"/>
              <a:gd name="connsiteY44" fmla="*/ 619065 h 970757"/>
              <a:gd name="connsiteX45" fmla="*/ 5542671 w 6288258"/>
              <a:gd name="connsiteY45" fmla="*/ 886351 h 970757"/>
              <a:gd name="connsiteX46" fmla="*/ 5767754 w 6288258"/>
              <a:gd name="connsiteY46" fmla="*/ 773810 h 970757"/>
              <a:gd name="connsiteX47" fmla="*/ 5852160 w 6288258"/>
              <a:gd name="connsiteY47" fmla="*/ 506524 h 970757"/>
              <a:gd name="connsiteX48" fmla="*/ 5964701 w 6288258"/>
              <a:gd name="connsiteY48" fmla="*/ 211102 h 970757"/>
              <a:gd name="connsiteX49" fmla="*/ 6035040 w 6288258"/>
              <a:gd name="connsiteY49" fmla="*/ 576862 h 970757"/>
              <a:gd name="connsiteX50" fmla="*/ 6133514 w 6288258"/>
              <a:gd name="connsiteY50" fmla="*/ 745674 h 970757"/>
              <a:gd name="connsiteX51" fmla="*/ 6288258 w 6288258"/>
              <a:gd name="connsiteY51" fmla="*/ 816013 h 970757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29994 w 6288258"/>
              <a:gd name="connsiteY6" fmla="*/ 324261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13446 w 6288258"/>
              <a:gd name="connsiteY6" fmla="*/ 155448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23557 w 6288258"/>
              <a:gd name="connsiteY2" fmla="*/ 520686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288258" h="816107">
                <a:moveTo>
                  <a:pt x="0" y="816107"/>
                </a:moveTo>
                <a:cubicBezTo>
                  <a:pt x="71511" y="805556"/>
                  <a:pt x="137506" y="834864"/>
                  <a:pt x="196948" y="745769"/>
                </a:cubicBezTo>
                <a:cubicBezTo>
                  <a:pt x="256390" y="656674"/>
                  <a:pt x="314451" y="314360"/>
                  <a:pt x="356654" y="281535"/>
                </a:cubicBezTo>
                <a:cubicBezTo>
                  <a:pt x="398857" y="248710"/>
                  <a:pt x="413479" y="480827"/>
                  <a:pt x="450166" y="548821"/>
                </a:cubicBezTo>
                <a:cubicBezTo>
                  <a:pt x="486853" y="616815"/>
                  <a:pt x="529883" y="703566"/>
                  <a:pt x="576775" y="689498"/>
                </a:cubicBezTo>
                <a:cubicBezTo>
                  <a:pt x="623667" y="675430"/>
                  <a:pt x="692075" y="579301"/>
                  <a:pt x="731520" y="464415"/>
                </a:cubicBezTo>
                <a:cubicBezTo>
                  <a:pt x="770965" y="349529"/>
                  <a:pt x="761865" y="-9197"/>
                  <a:pt x="813446" y="181"/>
                </a:cubicBezTo>
                <a:cubicBezTo>
                  <a:pt x="865027" y="9559"/>
                  <a:pt x="977291" y="412834"/>
                  <a:pt x="1041009" y="520686"/>
                </a:cubicBezTo>
                <a:cubicBezTo>
                  <a:pt x="1104727" y="628538"/>
                  <a:pt x="1146517" y="663707"/>
                  <a:pt x="1195754" y="647295"/>
                </a:cubicBezTo>
                <a:cubicBezTo>
                  <a:pt x="1244991" y="630883"/>
                  <a:pt x="1296573" y="494895"/>
                  <a:pt x="1336431" y="422212"/>
                </a:cubicBezTo>
                <a:cubicBezTo>
                  <a:pt x="1376289" y="349529"/>
                  <a:pt x="1402080" y="211197"/>
                  <a:pt x="1434904" y="211197"/>
                </a:cubicBezTo>
                <a:cubicBezTo>
                  <a:pt x="1467728" y="211197"/>
                  <a:pt x="1505243" y="365941"/>
                  <a:pt x="1533378" y="422212"/>
                </a:cubicBezTo>
                <a:cubicBezTo>
                  <a:pt x="1561513" y="478483"/>
                  <a:pt x="1570892" y="492550"/>
                  <a:pt x="1603717" y="548821"/>
                </a:cubicBezTo>
                <a:cubicBezTo>
                  <a:pt x="1636542" y="605092"/>
                  <a:pt x="1662332" y="719978"/>
                  <a:pt x="1730326" y="759837"/>
                </a:cubicBezTo>
                <a:cubicBezTo>
                  <a:pt x="1798320" y="799695"/>
                  <a:pt x="1948375" y="818452"/>
                  <a:pt x="2011680" y="787972"/>
                </a:cubicBezTo>
                <a:cubicBezTo>
                  <a:pt x="2074985" y="757492"/>
                  <a:pt x="2084363" y="654329"/>
                  <a:pt x="2110154" y="576957"/>
                </a:cubicBezTo>
                <a:cubicBezTo>
                  <a:pt x="2135945" y="499585"/>
                  <a:pt x="2148907" y="375319"/>
                  <a:pt x="2166424" y="323738"/>
                </a:cubicBezTo>
                <a:cubicBezTo>
                  <a:pt x="2183941" y="272157"/>
                  <a:pt x="2190290" y="316705"/>
                  <a:pt x="2215254" y="267468"/>
                </a:cubicBezTo>
                <a:cubicBezTo>
                  <a:pt x="2240218" y="218231"/>
                  <a:pt x="2282143" y="9560"/>
                  <a:pt x="2316208" y="28317"/>
                </a:cubicBezTo>
                <a:cubicBezTo>
                  <a:pt x="2350273" y="47074"/>
                  <a:pt x="2385992" y="290914"/>
                  <a:pt x="2419643" y="380009"/>
                </a:cubicBezTo>
                <a:cubicBezTo>
                  <a:pt x="2453295" y="469104"/>
                  <a:pt x="2482948" y="511308"/>
                  <a:pt x="2518117" y="562889"/>
                </a:cubicBezTo>
                <a:cubicBezTo>
                  <a:pt x="2553286" y="614470"/>
                  <a:pt x="2583766" y="677775"/>
                  <a:pt x="2630658" y="689498"/>
                </a:cubicBezTo>
                <a:cubicBezTo>
                  <a:pt x="2677550" y="701221"/>
                  <a:pt x="2759613" y="684808"/>
                  <a:pt x="2799471" y="633227"/>
                </a:cubicBezTo>
                <a:cubicBezTo>
                  <a:pt x="2839330" y="581645"/>
                  <a:pt x="2848708" y="452692"/>
                  <a:pt x="2869809" y="380009"/>
                </a:cubicBezTo>
                <a:cubicBezTo>
                  <a:pt x="2890910" y="307326"/>
                  <a:pt x="2909668" y="234643"/>
                  <a:pt x="2926080" y="197129"/>
                </a:cubicBezTo>
                <a:cubicBezTo>
                  <a:pt x="2942492" y="159615"/>
                  <a:pt x="2942492" y="117412"/>
                  <a:pt x="2968283" y="154926"/>
                </a:cubicBezTo>
                <a:cubicBezTo>
                  <a:pt x="2994074" y="192440"/>
                  <a:pt x="3024553" y="337806"/>
                  <a:pt x="3080824" y="422212"/>
                </a:cubicBezTo>
                <a:cubicBezTo>
                  <a:pt x="3137095" y="506618"/>
                  <a:pt x="3259016" y="612126"/>
                  <a:pt x="3305908" y="661363"/>
                </a:cubicBezTo>
                <a:cubicBezTo>
                  <a:pt x="3352800" y="710600"/>
                  <a:pt x="3310597" y="701222"/>
                  <a:pt x="3362178" y="717634"/>
                </a:cubicBezTo>
                <a:cubicBezTo>
                  <a:pt x="3413759" y="734046"/>
                  <a:pt x="3547403" y="787972"/>
                  <a:pt x="3615397" y="759837"/>
                </a:cubicBezTo>
                <a:cubicBezTo>
                  <a:pt x="3683391" y="731702"/>
                  <a:pt x="3730283" y="579301"/>
                  <a:pt x="3770141" y="548821"/>
                </a:cubicBezTo>
                <a:cubicBezTo>
                  <a:pt x="3809999" y="518341"/>
                  <a:pt x="3826413" y="562889"/>
                  <a:pt x="3854548" y="576957"/>
                </a:cubicBezTo>
                <a:cubicBezTo>
                  <a:pt x="3882683" y="591025"/>
                  <a:pt x="3901440" y="609781"/>
                  <a:pt x="3938954" y="633227"/>
                </a:cubicBezTo>
                <a:cubicBezTo>
                  <a:pt x="3976468" y="656673"/>
                  <a:pt x="4042117" y="741080"/>
                  <a:pt x="4079631" y="717634"/>
                </a:cubicBezTo>
                <a:cubicBezTo>
                  <a:pt x="4117145" y="694188"/>
                  <a:pt x="4140591" y="541788"/>
                  <a:pt x="4164037" y="492551"/>
                </a:cubicBezTo>
                <a:cubicBezTo>
                  <a:pt x="4187483" y="443314"/>
                  <a:pt x="4180449" y="403455"/>
                  <a:pt x="4220308" y="422212"/>
                </a:cubicBezTo>
                <a:cubicBezTo>
                  <a:pt x="4260167" y="440969"/>
                  <a:pt x="4358640" y="553511"/>
                  <a:pt x="4403188" y="605092"/>
                </a:cubicBezTo>
                <a:cubicBezTo>
                  <a:pt x="4447736" y="656673"/>
                  <a:pt x="4454770" y="729356"/>
                  <a:pt x="4487594" y="731701"/>
                </a:cubicBezTo>
                <a:cubicBezTo>
                  <a:pt x="4520418" y="734046"/>
                  <a:pt x="4567311" y="687154"/>
                  <a:pt x="4600135" y="619160"/>
                </a:cubicBezTo>
                <a:cubicBezTo>
                  <a:pt x="4632959" y="551166"/>
                  <a:pt x="4684541" y="323738"/>
                  <a:pt x="4684541" y="323738"/>
                </a:cubicBezTo>
                <a:cubicBezTo>
                  <a:pt x="4710332" y="274501"/>
                  <a:pt x="4710332" y="290913"/>
                  <a:pt x="4754880" y="323738"/>
                </a:cubicBezTo>
                <a:cubicBezTo>
                  <a:pt x="4799428" y="356563"/>
                  <a:pt x="4895557" y="471449"/>
                  <a:pt x="4951828" y="520686"/>
                </a:cubicBezTo>
                <a:cubicBezTo>
                  <a:pt x="5008099" y="569923"/>
                  <a:pt x="5045612" y="651985"/>
                  <a:pt x="5092504" y="619160"/>
                </a:cubicBezTo>
                <a:cubicBezTo>
                  <a:pt x="5139396" y="586335"/>
                  <a:pt x="5179255" y="349529"/>
                  <a:pt x="5233181" y="323738"/>
                </a:cubicBezTo>
                <a:cubicBezTo>
                  <a:pt x="5287107" y="297947"/>
                  <a:pt x="5364479" y="396421"/>
                  <a:pt x="5416061" y="464415"/>
                </a:cubicBezTo>
                <a:cubicBezTo>
                  <a:pt x="5467643" y="532409"/>
                  <a:pt x="5484056" y="705910"/>
                  <a:pt x="5542671" y="731701"/>
                </a:cubicBezTo>
                <a:cubicBezTo>
                  <a:pt x="5601287" y="757492"/>
                  <a:pt x="5716172" y="682465"/>
                  <a:pt x="5767754" y="619160"/>
                </a:cubicBezTo>
                <a:cubicBezTo>
                  <a:pt x="5819336" y="555855"/>
                  <a:pt x="5819336" y="445659"/>
                  <a:pt x="5852160" y="351874"/>
                </a:cubicBezTo>
                <a:cubicBezTo>
                  <a:pt x="5884984" y="258089"/>
                  <a:pt x="5934221" y="44729"/>
                  <a:pt x="5964701" y="56452"/>
                </a:cubicBezTo>
                <a:cubicBezTo>
                  <a:pt x="5995181" y="68175"/>
                  <a:pt x="6006905" y="333117"/>
                  <a:pt x="6035040" y="422212"/>
                </a:cubicBezTo>
                <a:cubicBezTo>
                  <a:pt x="6063175" y="511307"/>
                  <a:pt x="6091311" y="551165"/>
                  <a:pt x="6133514" y="591024"/>
                </a:cubicBezTo>
                <a:cubicBezTo>
                  <a:pt x="6175717" y="630883"/>
                  <a:pt x="6231987" y="646123"/>
                  <a:pt x="6288258" y="6613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AE3906C-6BDF-447A-BFE0-F6857A3224E1}"/>
              </a:ext>
            </a:extLst>
          </p:cNvPr>
          <p:cNvSpPr txBox="1"/>
          <p:nvPr/>
        </p:nvSpPr>
        <p:spPr>
          <a:xfrm>
            <a:off x="5795889" y="4538662"/>
            <a:ext cx="596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1F5305B-B373-48B2-9383-F883C45E1C99}"/>
              </a:ext>
            </a:extLst>
          </p:cNvPr>
          <p:cNvSpPr txBox="1"/>
          <p:nvPr/>
        </p:nvSpPr>
        <p:spPr>
          <a:xfrm>
            <a:off x="5793544" y="6526800"/>
            <a:ext cx="596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1FD5403-7361-4130-BA90-7E627C883A27}"/>
              </a:ext>
            </a:extLst>
          </p:cNvPr>
          <p:cNvSpPr txBox="1"/>
          <p:nvPr/>
        </p:nvSpPr>
        <p:spPr>
          <a:xfrm rot="16200000">
            <a:off x="429444" y="3853309"/>
            <a:ext cx="550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Vazão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51DCD27-A3C1-4CCD-ADD1-A3DCCE4A9B81}"/>
              </a:ext>
            </a:extLst>
          </p:cNvPr>
          <p:cNvSpPr txBox="1"/>
          <p:nvPr/>
        </p:nvSpPr>
        <p:spPr>
          <a:xfrm rot="16200000">
            <a:off x="429444" y="5942264"/>
            <a:ext cx="550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Vazão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ACB61158-7209-489F-8E4C-EF515FABB2A9}"/>
              </a:ext>
            </a:extLst>
          </p:cNvPr>
          <p:cNvCxnSpPr>
            <a:cxnSpLocks/>
          </p:cNvCxnSpPr>
          <p:nvPr/>
        </p:nvCxnSpPr>
        <p:spPr>
          <a:xfrm>
            <a:off x="4276577" y="4051495"/>
            <a:ext cx="0" cy="26587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6C3B3DC-86D0-4994-A06D-03F574162881}"/>
              </a:ext>
            </a:extLst>
          </p:cNvPr>
          <p:cNvCxnSpPr>
            <a:cxnSpLocks/>
          </p:cNvCxnSpPr>
          <p:nvPr/>
        </p:nvCxnSpPr>
        <p:spPr>
          <a:xfrm>
            <a:off x="5751340" y="4049153"/>
            <a:ext cx="0" cy="26587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93318D9C-894B-498A-A548-67FA400EBEC6}"/>
              </a:ext>
            </a:extLst>
          </p:cNvPr>
          <p:cNvSpPr/>
          <p:nvPr/>
        </p:nvSpPr>
        <p:spPr>
          <a:xfrm>
            <a:off x="4281723" y="5927098"/>
            <a:ext cx="1455556" cy="451284"/>
          </a:xfrm>
          <a:custGeom>
            <a:avLst/>
            <a:gdLst>
              <a:gd name="connsiteX0" fmla="*/ 0 w 6288258"/>
              <a:gd name="connsiteY0" fmla="*/ 760119 h 760119"/>
              <a:gd name="connsiteX1" fmla="*/ 196948 w 6288258"/>
              <a:gd name="connsiteY1" fmla="*/ 689781 h 760119"/>
              <a:gd name="connsiteX2" fmla="*/ 323557 w 6288258"/>
              <a:gd name="connsiteY2" fmla="*/ 464698 h 760119"/>
              <a:gd name="connsiteX3" fmla="*/ 450166 w 6288258"/>
              <a:gd name="connsiteY3" fmla="*/ 492833 h 760119"/>
              <a:gd name="connsiteX4" fmla="*/ 576775 w 6288258"/>
              <a:gd name="connsiteY4" fmla="*/ 633510 h 760119"/>
              <a:gd name="connsiteX5" fmla="*/ 731520 w 6288258"/>
              <a:gd name="connsiteY5" fmla="*/ 408427 h 760119"/>
              <a:gd name="connsiteX6" fmla="*/ 829994 w 6288258"/>
              <a:gd name="connsiteY6" fmla="*/ 113006 h 760119"/>
              <a:gd name="connsiteX7" fmla="*/ 1041009 w 6288258"/>
              <a:gd name="connsiteY7" fmla="*/ 464698 h 760119"/>
              <a:gd name="connsiteX8" fmla="*/ 1195754 w 6288258"/>
              <a:gd name="connsiteY8" fmla="*/ 591307 h 760119"/>
              <a:gd name="connsiteX9" fmla="*/ 1336431 w 6288258"/>
              <a:gd name="connsiteY9" fmla="*/ 366224 h 760119"/>
              <a:gd name="connsiteX10" fmla="*/ 1434904 w 6288258"/>
              <a:gd name="connsiteY10" fmla="*/ 155209 h 760119"/>
              <a:gd name="connsiteX11" fmla="*/ 1533378 w 6288258"/>
              <a:gd name="connsiteY11" fmla="*/ 366224 h 760119"/>
              <a:gd name="connsiteX12" fmla="*/ 1603717 w 6288258"/>
              <a:gd name="connsiteY12" fmla="*/ 492833 h 760119"/>
              <a:gd name="connsiteX13" fmla="*/ 1730326 w 6288258"/>
              <a:gd name="connsiteY13" fmla="*/ 703849 h 760119"/>
              <a:gd name="connsiteX14" fmla="*/ 2011680 w 6288258"/>
              <a:gd name="connsiteY14" fmla="*/ 731984 h 760119"/>
              <a:gd name="connsiteX15" fmla="*/ 2110154 w 6288258"/>
              <a:gd name="connsiteY15" fmla="*/ 520969 h 760119"/>
              <a:gd name="connsiteX16" fmla="*/ 2166424 w 6288258"/>
              <a:gd name="connsiteY16" fmla="*/ 267750 h 760119"/>
              <a:gd name="connsiteX17" fmla="*/ 2264898 w 6288258"/>
              <a:gd name="connsiteY17" fmla="*/ 281818 h 760119"/>
              <a:gd name="connsiteX18" fmla="*/ 2349304 w 6288258"/>
              <a:gd name="connsiteY18" fmla="*/ 70803 h 760119"/>
              <a:gd name="connsiteX19" fmla="*/ 2419643 w 6288258"/>
              <a:gd name="connsiteY19" fmla="*/ 324021 h 760119"/>
              <a:gd name="connsiteX20" fmla="*/ 2518117 w 6288258"/>
              <a:gd name="connsiteY20" fmla="*/ 506901 h 760119"/>
              <a:gd name="connsiteX21" fmla="*/ 2630658 w 6288258"/>
              <a:gd name="connsiteY21" fmla="*/ 633510 h 760119"/>
              <a:gd name="connsiteX22" fmla="*/ 2799471 w 6288258"/>
              <a:gd name="connsiteY22" fmla="*/ 577239 h 760119"/>
              <a:gd name="connsiteX23" fmla="*/ 2869809 w 6288258"/>
              <a:gd name="connsiteY23" fmla="*/ 324021 h 760119"/>
              <a:gd name="connsiteX24" fmla="*/ 2926080 w 6288258"/>
              <a:gd name="connsiteY24" fmla="*/ 141141 h 760119"/>
              <a:gd name="connsiteX25" fmla="*/ 2968283 w 6288258"/>
              <a:gd name="connsiteY25" fmla="*/ 98938 h 760119"/>
              <a:gd name="connsiteX26" fmla="*/ 3080824 w 6288258"/>
              <a:gd name="connsiteY26" fmla="*/ 366224 h 760119"/>
              <a:gd name="connsiteX27" fmla="*/ 3305908 w 6288258"/>
              <a:gd name="connsiteY27" fmla="*/ 605375 h 760119"/>
              <a:gd name="connsiteX28" fmla="*/ 3362178 w 6288258"/>
              <a:gd name="connsiteY28" fmla="*/ 661646 h 760119"/>
              <a:gd name="connsiteX29" fmla="*/ 3615397 w 6288258"/>
              <a:gd name="connsiteY29" fmla="*/ 703849 h 760119"/>
              <a:gd name="connsiteX30" fmla="*/ 3770141 w 6288258"/>
              <a:gd name="connsiteY30" fmla="*/ 492833 h 760119"/>
              <a:gd name="connsiteX31" fmla="*/ 3854548 w 6288258"/>
              <a:gd name="connsiteY31" fmla="*/ 520969 h 760119"/>
              <a:gd name="connsiteX32" fmla="*/ 3938954 w 6288258"/>
              <a:gd name="connsiteY32" fmla="*/ 577239 h 760119"/>
              <a:gd name="connsiteX33" fmla="*/ 4079631 w 6288258"/>
              <a:gd name="connsiteY33" fmla="*/ 661646 h 760119"/>
              <a:gd name="connsiteX34" fmla="*/ 4164037 w 6288258"/>
              <a:gd name="connsiteY34" fmla="*/ 436563 h 760119"/>
              <a:gd name="connsiteX35" fmla="*/ 4220308 w 6288258"/>
              <a:gd name="connsiteY35" fmla="*/ 366224 h 760119"/>
              <a:gd name="connsiteX36" fmla="*/ 4403188 w 6288258"/>
              <a:gd name="connsiteY36" fmla="*/ 549104 h 760119"/>
              <a:gd name="connsiteX37" fmla="*/ 4487594 w 6288258"/>
              <a:gd name="connsiteY37" fmla="*/ 675713 h 760119"/>
              <a:gd name="connsiteX38" fmla="*/ 4600135 w 6288258"/>
              <a:gd name="connsiteY38" fmla="*/ 563172 h 760119"/>
              <a:gd name="connsiteX39" fmla="*/ 4684541 w 6288258"/>
              <a:gd name="connsiteY39" fmla="*/ 267750 h 760119"/>
              <a:gd name="connsiteX40" fmla="*/ 4754880 w 6288258"/>
              <a:gd name="connsiteY40" fmla="*/ 267750 h 760119"/>
              <a:gd name="connsiteX41" fmla="*/ 4951828 w 6288258"/>
              <a:gd name="connsiteY41" fmla="*/ 464698 h 760119"/>
              <a:gd name="connsiteX42" fmla="*/ 5092504 w 6288258"/>
              <a:gd name="connsiteY42" fmla="*/ 563172 h 760119"/>
              <a:gd name="connsiteX43" fmla="*/ 5233181 w 6288258"/>
              <a:gd name="connsiteY43" fmla="*/ 267750 h 760119"/>
              <a:gd name="connsiteX44" fmla="*/ 5416061 w 6288258"/>
              <a:gd name="connsiteY44" fmla="*/ 408427 h 760119"/>
              <a:gd name="connsiteX45" fmla="*/ 5542671 w 6288258"/>
              <a:gd name="connsiteY45" fmla="*/ 675713 h 760119"/>
              <a:gd name="connsiteX46" fmla="*/ 5767754 w 6288258"/>
              <a:gd name="connsiteY46" fmla="*/ 563172 h 760119"/>
              <a:gd name="connsiteX47" fmla="*/ 5852160 w 6288258"/>
              <a:gd name="connsiteY47" fmla="*/ 295886 h 760119"/>
              <a:gd name="connsiteX48" fmla="*/ 5964701 w 6288258"/>
              <a:gd name="connsiteY48" fmla="*/ 464 h 760119"/>
              <a:gd name="connsiteX49" fmla="*/ 6035040 w 6288258"/>
              <a:gd name="connsiteY49" fmla="*/ 366224 h 760119"/>
              <a:gd name="connsiteX50" fmla="*/ 6133514 w 6288258"/>
              <a:gd name="connsiteY50" fmla="*/ 535036 h 760119"/>
              <a:gd name="connsiteX51" fmla="*/ 6288258 w 6288258"/>
              <a:gd name="connsiteY51" fmla="*/ 605375 h 760119"/>
              <a:gd name="connsiteX0" fmla="*/ 0 w 6288258"/>
              <a:gd name="connsiteY0" fmla="*/ 970757 h 970757"/>
              <a:gd name="connsiteX1" fmla="*/ 196948 w 6288258"/>
              <a:gd name="connsiteY1" fmla="*/ 900419 h 970757"/>
              <a:gd name="connsiteX2" fmla="*/ 323557 w 6288258"/>
              <a:gd name="connsiteY2" fmla="*/ 675336 h 970757"/>
              <a:gd name="connsiteX3" fmla="*/ 450166 w 6288258"/>
              <a:gd name="connsiteY3" fmla="*/ 703471 h 970757"/>
              <a:gd name="connsiteX4" fmla="*/ 576775 w 6288258"/>
              <a:gd name="connsiteY4" fmla="*/ 844148 h 970757"/>
              <a:gd name="connsiteX5" fmla="*/ 731520 w 6288258"/>
              <a:gd name="connsiteY5" fmla="*/ 619065 h 970757"/>
              <a:gd name="connsiteX6" fmla="*/ 829994 w 6288258"/>
              <a:gd name="connsiteY6" fmla="*/ 323644 h 970757"/>
              <a:gd name="connsiteX7" fmla="*/ 1041009 w 6288258"/>
              <a:gd name="connsiteY7" fmla="*/ 675336 h 970757"/>
              <a:gd name="connsiteX8" fmla="*/ 1195754 w 6288258"/>
              <a:gd name="connsiteY8" fmla="*/ 801945 h 970757"/>
              <a:gd name="connsiteX9" fmla="*/ 1336431 w 6288258"/>
              <a:gd name="connsiteY9" fmla="*/ 576862 h 970757"/>
              <a:gd name="connsiteX10" fmla="*/ 1434904 w 6288258"/>
              <a:gd name="connsiteY10" fmla="*/ 365847 h 970757"/>
              <a:gd name="connsiteX11" fmla="*/ 1533378 w 6288258"/>
              <a:gd name="connsiteY11" fmla="*/ 576862 h 970757"/>
              <a:gd name="connsiteX12" fmla="*/ 1603717 w 6288258"/>
              <a:gd name="connsiteY12" fmla="*/ 703471 h 970757"/>
              <a:gd name="connsiteX13" fmla="*/ 1730326 w 6288258"/>
              <a:gd name="connsiteY13" fmla="*/ 914487 h 970757"/>
              <a:gd name="connsiteX14" fmla="*/ 2011680 w 6288258"/>
              <a:gd name="connsiteY14" fmla="*/ 942622 h 970757"/>
              <a:gd name="connsiteX15" fmla="*/ 2110154 w 6288258"/>
              <a:gd name="connsiteY15" fmla="*/ 731607 h 970757"/>
              <a:gd name="connsiteX16" fmla="*/ 2166424 w 6288258"/>
              <a:gd name="connsiteY16" fmla="*/ 478388 h 970757"/>
              <a:gd name="connsiteX17" fmla="*/ 2264898 w 6288258"/>
              <a:gd name="connsiteY17" fmla="*/ 492456 h 970757"/>
              <a:gd name="connsiteX18" fmla="*/ 2299660 w 6288258"/>
              <a:gd name="connsiteY18" fmla="*/ 87 h 970757"/>
              <a:gd name="connsiteX19" fmla="*/ 2419643 w 6288258"/>
              <a:gd name="connsiteY19" fmla="*/ 534659 h 970757"/>
              <a:gd name="connsiteX20" fmla="*/ 2518117 w 6288258"/>
              <a:gd name="connsiteY20" fmla="*/ 717539 h 970757"/>
              <a:gd name="connsiteX21" fmla="*/ 2630658 w 6288258"/>
              <a:gd name="connsiteY21" fmla="*/ 844148 h 970757"/>
              <a:gd name="connsiteX22" fmla="*/ 2799471 w 6288258"/>
              <a:gd name="connsiteY22" fmla="*/ 787877 h 970757"/>
              <a:gd name="connsiteX23" fmla="*/ 2869809 w 6288258"/>
              <a:gd name="connsiteY23" fmla="*/ 534659 h 970757"/>
              <a:gd name="connsiteX24" fmla="*/ 2926080 w 6288258"/>
              <a:gd name="connsiteY24" fmla="*/ 351779 h 970757"/>
              <a:gd name="connsiteX25" fmla="*/ 2968283 w 6288258"/>
              <a:gd name="connsiteY25" fmla="*/ 309576 h 970757"/>
              <a:gd name="connsiteX26" fmla="*/ 3080824 w 6288258"/>
              <a:gd name="connsiteY26" fmla="*/ 576862 h 970757"/>
              <a:gd name="connsiteX27" fmla="*/ 3305908 w 6288258"/>
              <a:gd name="connsiteY27" fmla="*/ 816013 h 970757"/>
              <a:gd name="connsiteX28" fmla="*/ 3362178 w 6288258"/>
              <a:gd name="connsiteY28" fmla="*/ 872284 h 970757"/>
              <a:gd name="connsiteX29" fmla="*/ 3615397 w 6288258"/>
              <a:gd name="connsiteY29" fmla="*/ 914487 h 970757"/>
              <a:gd name="connsiteX30" fmla="*/ 3770141 w 6288258"/>
              <a:gd name="connsiteY30" fmla="*/ 703471 h 970757"/>
              <a:gd name="connsiteX31" fmla="*/ 3854548 w 6288258"/>
              <a:gd name="connsiteY31" fmla="*/ 731607 h 970757"/>
              <a:gd name="connsiteX32" fmla="*/ 3938954 w 6288258"/>
              <a:gd name="connsiteY32" fmla="*/ 787877 h 970757"/>
              <a:gd name="connsiteX33" fmla="*/ 4079631 w 6288258"/>
              <a:gd name="connsiteY33" fmla="*/ 872284 h 970757"/>
              <a:gd name="connsiteX34" fmla="*/ 4164037 w 6288258"/>
              <a:gd name="connsiteY34" fmla="*/ 647201 h 970757"/>
              <a:gd name="connsiteX35" fmla="*/ 4220308 w 6288258"/>
              <a:gd name="connsiteY35" fmla="*/ 576862 h 970757"/>
              <a:gd name="connsiteX36" fmla="*/ 4403188 w 6288258"/>
              <a:gd name="connsiteY36" fmla="*/ 759742 h 970757"/>
              <a:gd name="connsiteX37" fmla="*/ 4487594 w 6288258"/>
              <a:gd name="connsiteY37" fmla="*/ 886351 h 970757"/>
              <a:gd name="connsiteX38" fmla="*/ 4600135 w 6288258"/>
              <a:gd name="connsiteY38" fmla="*/ 773810 h 970757"/>
              <a:gd name="connsiteX39" fmla="*/ 4684541 w 6288258"/>
              <a:gd name="connsiteY39" fmla="*/ 478388 h 970757"/>
              <a:gd name="connsiteX40" fmla="*/ 4754880 w 6288258"/>
              <a:gd name="connsiteY40" fmla="*/ 478388 h 970757"/>
              <a:gd name="connsiteX41" fmla="*/ 4951828 w 6288258"/>
              <a:gd name="connsiteY41" fmla="*/ 675336 h 970757"/>
              <a:gd name="connsiteX42" fmla="*/ 5092504 w 6288258"/>
              <a:gd name="connsiteY42" fmla="*/ 773810 h 970757"/>
              <a:gd name="connsiteX43" fmla="*/ 5233181 w 6288258"/>
              <a:gd name="connsiteY43" fmla="*/ 478388 h 970757"/>
              <a:gd name="connsiteX44" fmla="*/ 5416061 w 6288258"/>
              <a:gd name="connsiteY44" fmla="*/ 619065 h 970757"/>
              <a:gd name="connsiteX45" fmla="*/ 5542671 w 6288258"/>
              <a:gd name="connsiteY45" fmla="*/ 886351 h 970757"/>
              <a:gd name="connsiteX46" fmla="*/ 5767754 w 6288258"/>
              <a:gd name="connsiteY46" fmla="*/ 773810 h 970757"/>
              <a:gd name="connsiteX47" fmla="*/ 5852160 w 6288258"/>
              <a:gd name="connsiteY47" fmla="*/ 506524 h 970757"/>
              <a:gd name="connsiteX48" fmla="*/ 5964701 w 6288258"/>
              <a:gd name="connsiteY48" fmla="*/ 211102 h 970757"/>
              <a:gd name="connsiteX49" fmla="*/ 6035040 w 6288258"/>
              <a:gd name="connsiteY49" fmla="*/ 576862 h 970757"/>
              <a:gd name="connsiteX50" fmla="*/ 6133514 w 6288258"/>
              <a:gd name="connsiteY50" fmla="*/ 745674 h 970757"/>
              <a:gd name="connsiteX51" fmla="*/ 6288258 w 6288258"/>
              <a:gd name="connsiteY51" fmla="*/ 816013 h 970757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29994 w 6288258"/>
              <a:gd name="connsiteY6" fmla="*/ 324261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13446 w 6288258"/>
              <a:gd name="connsiteY6" fmla="*/ 155448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23557 w 6288258"/>
              <a:gd name="connsiteY2" fmla="*/ 520686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869809 w 6288258"/>
              <a:gd name="connsiteY22" fmla="*/ 380009 h 816107"/>
              <a:gd name="connsiteX23" fmla="*/ 2926080 w 6288258"/>
              <a:gd name="connsiteY23" fmla="*/ 197129 h 816107"/>
              <a:gd name="connsiteX24" fmla="*/ 2968283 w 6288258"/>
              <a:gd name="connsiteY24" fmla="*/ 154926 h 816107"/>
              <a:gd name="connsiteX25" fmla="*/ 3080824 w 6288258"/>
              <a:gd name="connsiteY25" fmla="*/ 422212 h 816107"/>
              <a:gd name="connsiteX26" fmla="*/ 3305908 w 6288258"/>
              <a:gd name="connsiteY26" fmla="*/ 661363 h 816107"/>
              <a:gd name="connsiteX27" fmla="*/ 3362178 w 6288258"/>
              <a:gd name="connsiteY27" fmla="*/ 717634 h 816107"/>
              <a:gd name="connsiteX28" fmla="*/ 3615397 w 6288258"/>
              <a:gd name="connsiteY28" fmla="*/ 759837 h 816107"/>
              <a:gd name="connsiteX29" fmla="*/ 3770141 w 6288258"/>
              <a:gd name="connsiteY29" fmla="*/ 548821 h 816107"/>
              <a:gd name="connsiteX30" fmla="*/ 3854548 w 6288258"/>
              <a:gd name="connsiteY30" fmla="*/ 576957 h 816107"/>
              <a:gd name="connsiteX31" fmla="*/ 3938954 w 6288258"/>
              <a:gd name="connsiteY31" fmla="*/ 633227 h 816107"/>
              <a:gd name="connsiteX32" fmla="*/ 4079631 w 6288258"/>
              <a:gd name="connsiteY32" fmla="*/ 717634 h 816107"/>
              <a:gd name="connsiteX33" fmla="*/ 4164037 w 6288258"/>
              <a:gd name="connsiteY33" fmla="*/ 492551 h 816107"/>
              <a:gd name="connsiteX34" fmla="*/ 4220308 w 6288258"/>
              <a:gd name="connsiteY34" fmla="*/ 422212 h 816107"/>
              <a:gd name="connsiteX35" fmla="*/ 4403188 w 6288258"/>
              <a:gd name="connsiteY35" fmla="*/ 605092 h 816107"/>
              <a:gd name="connsiteX36" fmla="*/ 4487594 w 6288258"/>
              <a:gd name="connsiteY36" fmla="*/ 731701 h 816107"/>
              <a:gd name="connsiteX37" fmla="*/ 4600135 w 6288258"/>
              <a:gd name="connsiteY37" fmla="*/ 619160 h 816107"/>
              <a:gd name="connsiteX38" fmla="*/ 4684541 w 6288258"/>
              <a:gd name="connsiteY38" fmla="*/ 323738 h 816107"/>
              <a:gd name="connsiteX39" fmla="*/ 4754880 w 6288258"/>
              <a:gd name="connsiteY39" fmla="*/ 323738 h 816107"/>
              <a:gd name="connsiteX40" fmla="*/ 4951828 w 6288258"/>
              <a:gd name="connsiteY40" fmla="*/ 520686 h 816107"/>
              <a:gd name="connsiteX41" fmla="*/ 5092504 w 6288258"/>
              <a:gd name="connsiteY41" fmla="*/ 619160 h 816107"/>
              <a:gd name="connsiteX42" fmla="*/ 5233181 w 6288258"/>
              <a:gd name="connsiteY42" fmla="*/ 323738 h 816107"/>
              <a:gd name="connsiteX43" fmla="*/ 5416061 w 6288258"/>
              <a:gd name="connsiteY43" fmla="*/ 464415 h 816107"/>
              <a:gd name="connsiteX44" fmla="*/ 5542671 w 6288258"/>
              <a:gd name="connsiteY44" fmla="*/ 731701 h 816107"/>
              <a:gd name="connsiteX45" fmla="*/ 5767754 w 6288258"/>
              <a:gd name="connsiteY45" fmla="*/ 619160 h 816107"/>
              <a:gd name="connsiteX46" fmla="*/ 5852160 w 6288258"/>
              <a:gd name="connsiteY46" fmla="*/ 351874 h 816107"/>
              <a:gd name="connsiteX47" fmla="*/ 5964701 w 6288258"/>
              <a:gd name="connsiteY47" fmla="*/ 56452 h 816107"/>
              <a:gd name="connsiteX48" fmla="*/ 6035040 w 6288258"/>
              <a:gd name="connsiteY48" fmla="*/ 422212 h 816107"/>
              <a:gd name="connsiteX49" fmla="*/ 6133514 w 6288258"/>
              <a:gd name="connsiteY49" fmla="*/ 591024 h 816107"/>
              <a:gd name="connsiteX50" fmla="*/ 6288258 w 6288258"/>
              <a:gd name="connsiteY50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3362178 w 6288258"/>
              <a:gd name="connsiteY26" fmla="*/ 717634 h 816107"/>
              <a:gd name="connsiteX27" fmla="*/ 3615397 w 6288258"/>
              <a:gd name="connsiteY27" fmla="*/ 759837 h 816107"/>
              <a:gd name="connsiteX28" fmla="*/ 3770141 w 6288258"/>
              <a:gd name="connsiteY28" fmla="*/ 548821 h 816107"/>
              <a:gd name="connsiteX29" fmla="*/ 3854548 w 6288258"/>
              <a:gd name="connsiteY29" fmla="*/ 576957 h 816107"/>
              <a:gd name="connsiteX30" fmla="*/ 3938954 w 6288258"/>
              <a:gd name="connsiteY30" fmla="*/ 633227 h 816107"/>
              <a:gd name="connsiteX31" fmla="*/ 4079631 w 6288258"/>
              <a:gd name="connsiteY31" fmla="*/ 717634 h 816107"/>
              <a:gd name="connsiteX32" fmla="*/ 4164037 w 6288258"/>
              <a:gd name="connsiteY32" fmla="*/ 492551 h 816107"/>
              <a:gd name="connsiteX33" fmla="*/ 4220308 w 6288258"/>
              <a:gd name="connsiteY33" fmla="*/ 422212 h 816107"/>
              <a:gd name="connsiteX34" fmla="*/ 4403188 w 6288258"/>
              <a:gd name="connsiteY34" fmla="*/ 605092 h 816107"/>
              <a:gd name="connsiteX35" fmla="*/ 4487594 w 6288258"/>
              <a:gd name="connsiteY35" fmla="*/ 731701 h 816107"/>
              <a:gd name="connsiteX36" fmla="*/ 4600135 w 6288258"/>
              <a:gd name="connsiteY36" fmla="*/ 619160 h 816107"/>
              <a:gd name="connsiteX37" fmla="*/ 4684541 w 6288258"/>
              <a:gd name="connsiteY37" fmla="*/ 323738 h 816107"/>
              <a:gd name="connsiteX38" fmla="*/ 4754880 w 6288258"/>
              <a:gd name="connsiteY38" fmla="*/ 323738 h 816107"/>
              <a:gd name="connsiteX39" fmla="*/ 4951828 w 6288258"/>
              <a:gd name="connsiteY39" fmla="*/ 520686 h 816107"/>
              <a:gd name="connsiteX40" fmla="*/ 5092504 w 6288258"/>
              <a:gd name="connsiteY40" fmla="*/ 619160 h 816107"/>
              <a:gd name="connsiteX41" fmla="*/ 5233181 w 6288258"/>
              <a:gd name="connsiteY41" fmla="*/ 323738 h 816107"/>
              <a:gd name="connsiteX42" fmla="*/ 5416061 w 6288258"/>
              <a:gd name="connsiteY42" fmla="*/ 464415 h 816107"/>
              <a:gd name="connsiteX43" fmla="*/ 5542671 w 6288258"/>
              <a:gd name="connsiteY43" fmla="*/ 731701 h 816107"/>
              <a:gd name="connsiteX44" fmla="*/ 5767754 w 6288258"/>
              <a:gd name="connsiteY44" fmla="*/ 619160 h 816107"/>
              <a:gd name="connsiteX45" fmla="*/ 5852160 w 6288258"/>
              <a:gd name="connsiteY45" fmla="*/ 351874 h 816107"/>
              <a:gd name="connsiteX46" fmla="*/ 5964701 w 6288258"/>
              <a:gd name="connsiteY46" fmla="*/ 56452 h 816107"/>
              <a:gd name="connsiteX47" fmla="*/ 6035040 w 6288258"/>
              <a:gd name="connsiteY47" fmla="*/ 422212 h 816107"/>
              <a:gd name="connsiteX48" fmla="*/ 6133514 w 6288258"/>
              <a:gd name="connsiteY48" fmla="*/ 591024 h 816107"/>
              <a:gd name="connsiteX49" fmla="*/ 6288258 w 6288258"/>
              <a:gd name="connsiteY49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3362178 w 6288258"/>
              <a:gd name="connsiteY26" fmla="*/ 717634 h 816107"/>
              <a:gd name="connsiteX27" fmla="*/ 3615397 w 6288258"/>
              <a:gd name="connsiteY27" fmla="*/ 759837 h 816107"/>
              <a:gd name="connsiteX28" fmla="*/ 3770141 w 6288258"/>
              <a:gd name="connsiteY28" fmla="*/ 548821 h 816107"/>
              <a:gd name="connsiteX29" fmla="*/ 3854548 w 6288258"/>
              <a:gd name="connsiteY29" fmla="*/ 576957 h 816107"/>
              <a:gd name="connsiteX30" fmla="*/ 4079631 w 6288258"/>
              <a:gd name="connsiteY30" fmla="*/ 717634 h 816107"/>
              <a:gd name="connsiteX31" fmla="*/ 4164037 w 6288258"/>
              <a:gd name="connsiteY31" fmla="*/ 492551 h 816107"/>
              <a:gd name="connsiteX32" fmla="*/ 4220308 w 6288258"/>
              <a:gd name="connsiteY32" fmla="*/ 422212 h 816107"/>
              <a:gd name="connsiteX33" fmla="*/ 4403188 w 6288258"/>
              <a:gd name="connsiteY33" fmla="*/ 605092 h 816107"/>
              <a:gd name="connsiteX34" fmla="*/ 4487594 w 6288258"/>
              <a:gd name="connsiteY34" fmla="*/ 731701 h 816107"/>
              <a:gd name="connsiteX35" fmla="*/ 4600135 w 6288258"/>
              <a:gd name="connsiteY35" fmla="*/ 619160 h 816107"/>
              <a:gd name="connsiteX36" fmla="*/ 4684541 w 6288258"/>
              <a:gd name="connsiteY36" fmla="*/ 323738 h 816107"/>
              <a:gd name="connsiteX37" fmla="*/ 4754880 w 6288258"/>
              <a:gd name="connsiteY37" fmla="*/ 323738 h 816107"/>
              <a:gd name="connsiteX38" fmla="*/ 4951828 w 6288258"/>
              <a:gd name="connsiteY38" fmla="*/ 520686 h 816107"/>
              <a:gd name="connsiteX39" fmla="*/ 5092504 w 6288258"/>
              <a:gd name="connsiteY39" fmla="*/ 619160 h 816107"/>
              <a:gd name="connsiteX40" fmla="*/ 5233181 w 6288258"/>
              <a:gd name="connsiteY40" fmla="*/ 323738 h 816107"/>
              <a:gd name="connsiteX41" fmla="*/ 5416061 w 6288258"/>
              <a:gd name="connsiteY41" fmla="*/ 464415 h 816107"/>
              <a:gd name="connsiteX42" fmla="*/ 5542671 w 6288258"/>
              <a:gd name="connsiteY42" fmla="*/ 731701 h 816107"/>
              <a:gd name="connsiteX43" fmla="*/ 5767754 w 6288258"/>
              <a:gd name="connsiteY43" fmla="*/ 619160 h 816107"/>
              <a:gd name="connsiteX44" fmla="*/ 5852160 w 6288258"/>
              <a:gd name="connsiteY44" fmla="*/ 351874 h 816107"/>
              <a:gd name="connsiteX45" fmla="*/ 5964701 w 6288258"/>
              <a:gd name="connsiteY45" fmla="*/ 56452 h 816107"/>
              <a:gd name="connsiteX46" fmla="*/ 6035040 w 6288258"/>
              <a:gd name="connsiteY46" fmla="*/ 422212 h 816107"/>
              <a:gd name="connsiteX47" fmla="*/ 6133514 w 6288258"/>
              <a:gd name="connsiteY47" fmla="*/ 591024 h 816107"/>
              <a:gd name="connsiteX48" fmla="*/ 6288258 w 6288258"/>
              <a:gd name="connsiteY48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3362178 w 6288258"/>
              <a:gd name="connsiteY26" fmla="*/ 717634 h 816107"/>
              <a:gd name="connsiteX27" fmla="*/ 3615397 w 6288258"/>
              <a:gd name="connsiteY27" fmla="*/ 759837 h 816107"/>
              <a:gd name="connsiteX28" fmla="*/ 3770141 w 6288258"/>
              <a:gd name="connsiteY28" fmla="*/ 548821 h 816107"/>
              <a:gd name="connsiteX29" fmla="*/ 4079631 w 6288258"/>
              <a:gd name="connsiteY29" fmla="*/ 717634 h 816107"/>
              <a:gd name="connsiteX30" fmla="*/ 4164037 w 6288258"/>
              <a:gd name="connsiteY30" fmla="*/ 492551 h 816107"/>
              <a:gd name="connsiteX31" fmla="*/ 4220308 w 6288258"/>
              <a:gd name="connsiteY31" fmla="*/ 422212 h 816107"/>
              <a:gd name="connsiteX32" fmla="*/ 4403188 w 6288258"/>
              <a:gd name="connsiteY32" fmla="*/ 605092 h 816107"/>
              <a:gd name="connsiteX33" fmla="*/ 4487594 w 6288258"/>
              <a:gd name="connsiteY33" fmla="*/ 731701 h 816107"/>
              <a:gd name="connsiteX34" fmla="*/ 4600135 w 6288258"/>
              <a:gd name="connsiteY34" fmla="*/ 619160 h 816107"/>
              <a:gd name="connsiteX35" fmla="*/ 4684541 w 6288258"/>
              <a:gd name="connsiteY35" fmla="*/ 323738 h 816107"/>
              <a:gd name="connsiteX36" fmla="*/ 4754880 w 6288258"/>
              <a:gd name="connsiteY36" fmla="*/ 323738 h 816107"/>
              <a:gd name="connsiteX37" fmla="*/ 4951828 w 6288258"/>
              <a:gd name="connsiteY37" fmla="*/ 520686 h 816107"/>
              <a:gd name="connsiteX38" fmla="*/ 5092504 w 6288258"/>
              <a:gd name="connsiteY38" fmla="*/ 619160 h 816107"/>
              <a:gd name="connsiteX39" fmla="*/ 5233181 w 6288258"/>
              <a:gd name="connsiteY39" fmla="*/ 323738 h 816107"/>
              <a:gd name="connsiteX40" fmla="*/ 5416061 w 6288258"/>
              <a:gd name="connsiteY40" fmla="*/ 464415 h 816107"/>
              <a:gd name="connsiteX41" fmla="*/ 5542671 w 6288258"/>
              <a:gd name="connsiteY41" fmla="*/ 731701 h 816107"/>
              <a:gd name="connsiteX42" fmla="*/ 5767754 w 6288258"/>
              <a:gd name="connsiteY42" fmla="*/ 619160 h 816107"/>
              <a:gd name="connsiteX43" fmla="*/ 5852160 w 6288258"/>
              <a:gd name="connsiteY43" fmla="*/ 351874 h 816107"/>
              <a:gd name="connsiteX44" fmla="*/ 5964701 w 6288258"/>
              <a:gd name="connsiteY44" fmla="*/ 56452 h 816107"/>
              <a:gd name="connsiteX45" fmla="*/ 6035040 w 6288258"/>
              <a:gd name="connsiteY45" fmla="*/ 422212 h 816107"/>
              <a:gd name="connsiteX46" fmla="*/ 6133514 w 6288258"/>
              <a:gd name="connsiteY46" fmla="*/ 591024 h 816107"/>
              <a:gd name="connsiteX47" fmla="*/ 6288258 w 6288258"/>
              <a:gd name="connsiteY47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3362178 w 6288258"/>
              <a:gd name="connsiteY26" fmla="*/ 717634 h 816107"/>
              <a:gd name="connsiteX27" fmla="*/ 3770141 w 6288258"/>
              <a:gd name="connsiteY27" fmla="*/ 548821 h 816107"/>
              <a:gd name="connsiteX28" fmla="*/ 4079631 w 6288258"/>
              <a:gd name="connsiteY28" fmla="*/ 717634 h 816107"/>
              <a:gd name="connsiteX29" fmla="*/ 4164037 w 6288258"/>
              <a:gd name="connsiteY29" fmla="*/ 492551 h 816107"/>
              <a:gd name="connsiteX30" fmla="*/ 4220308 w 6288258"/>
              <a:gd name="connsiteY30" fmla="*/ 422212 h 816107"/>
              <a:gd name="connsiteX31" fmla="*/ 4403188 w 6288258"/>
              <a:gd name="connsiteY31" fmla="*/ 605092 h 816107"/>
              <a:gd name="connsiteX32" fmla="*/ 4487594 w 6288258"/>
              <a:gd name="connsiteY32" fmla="*/ 731701 h 816107"/>
              <a:gd name="connsiteX33" fmla="*/ 4600135 w 6288258"/>
              <a:gd name="connsiteY33" fmla="*/ 619160 h 816107"/>
              <a:gd name="connsiteX34" fmla="*/ 4684541 w 6288258"/>
              <a:gd name="connsiteY34" fmla="*/ 323738 h 816107"/>
              <a:gd name="connsiteX35" fmla="*/ 4754880 w 6288258"/>
              <a:gd name="connsiteY35" fmla="*/ 323738 h 816107"/>
              <a:gd name="connsiteX36" fmla="*/ 4951828 w 6288258"/>
              <a:gd name="connsiteY36" fmla="*/ 520686 h 816107"/>
              <a:gd name="connsiteX37" fmla="*/ 5092504 w 6288258"/>
              <a:gd name="connsiteY37" fmla="*/ 619160 h 816107"/>
              <a:gd name="connsiteX38" fmla="*/ 5233181 w 6288258"/>
              <a:gd name="connsiteY38" fmla="*/ 323738 h 816107"/>
              <a:gd name="connsiteX39" fmla="*/ 5416061 w 6288258"/>
              <a:gd name="connsiteY39" fmla="*/ 464415 h 816107"/>
              <a:gd name="connsiteX40" fmla="*/ 5542671 w 6288258"/>
              <a:gd name="connsiteY40" fmla="*/ 731701 h 816107"/>
              <a:gd name="connsiteX41" fmla="*/ 5767754 w 6288258"/>
              <a:gd name="connsiteY41" fmla="*/ 619160 h 816107"/>
              <a:gd name="connsiteX42" fmla="*/ 5852160 w 6288258"/>
              <a:gd name="connsiteY42" fmla="*/ 351874 h 816107"/>
              <a:gd name="connsiteX43" fmla="*/ 5964701 w 6288258"/>
              <a:gd name="connsiteY43" fmla="*/ 56452 h 816107"/>
              <a:gd name="connsiteX44" fmla="*/ 6035040 w 6288258"/>
              <a:gd name="connsiteY44" fmla="*/ 422212 h 816107"/>
              <a:gd name="connsiteX45" fmla="*/ 6133514 w 6288258"/>
              <a:gd name="connsiteY45" fmla="*/ 591024 h 816107"/>
              <a:gd name="connsiteX46" fmla="*/ 6288258 w 6288258"/>
              <a:gd name="connsiteY46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3362178 w 6288258"/>
              <a:gd name="connsiteY26" fmla="*/ 717634 h 816107"/>
              <a:gd name="connsiteX27" fmla="*/ 4079631 w 6288258"/>
              <a:gd name="connsiteY27" fmla="*/ 717634 h 816107"/>
              <a:gd name="connsiteX28" fmla="*/ 4164037 w 6288258"/>
              <a:gd name="connsiteY28" fmla="*/ 492551 h 816107"/>
              <a:gd name="connsiteX29" fmla="*/ 4220308 w 6288258"/>
              <a:gd name="connsiteY29" fmla="*/ 422212 h 816107"/>
              <a:gd name="connsiteX30" fmla="*/ 4403188 w 6288258"/>
              <a:gd name="connsiteY30" fmla="*/ 605092 h 816107"/>
              <a:gd name="connsiteX31" fmla="*/ 4487594 w 6288258"/>
              <a:gd name="connsiteY31" fmla="*/ 731701 h 816107"/>
              <a:gd name="connsiteX32" fmla="*/ 4600135 w 6288258"/>
              <a:gd name="connsiteY32" fmla="*/ 619160 h 816107"/>
              <a:gd name="connsiteX33" fmla="*/ 4684541 w 6288258"/>
              <a:gd name="connsiteY33" fmla="*/ 323738 h 816107"/>
              <a:gd name="connsiteX34" fmla="*/ 4754880 w 6288258"/>
              <a:gd name="connsiteY34" fmla="*/ 323738 h 816107"/>
              <a:gd name="connsiteX35" fmla="*/ 4951828 w 6288258"/>
              <a:gd name="connsiteY35" fmla="*/ 520686 h 816107"/>
              <a:gd name="connsiteX36" fmla="*/ 5092504 w 6288258"/>
              <a:gd name="connsiteY36" fmla="*/ 619160 h 816107"/>
              <a:gd name="connsiteX37" fmla="*/ 5233181 w 6288258"/>
              <a:gd name="connsiteY37" fmla="*/ 323738 h 816107"/>
              <a:gd name="connsiteX38" fmla="*/ 5416061 w 6288258"/>
              <a:gd name="connsiteY38" fmla="*/ 464415 h 816107"/>
              <a:gd name="connsiteX39" fmla="*/ 5542671 w 6288258"/>
              <a:gd name="connsiteY39" fmla="*/ 731701 h 816107"/>
              <a:gd name="connsiteX40" fmla="*/ 5767754 w 6288258"/>
              <a:gd name="connsiteY40" fmla="*/ 619160 h 816107"/>
              <a:gd name="connsiteX41" fmla="*/ 5852160 w 6288258"/>
              <a:gd name="connsiteY41" fmla="*/ 351874 h 816107"/>
              <a:gd name="connsiteX42" fmla="*/ 5964701 w 6288258"/>
              <a:gd name="connsiteY42" fmla="*/ 56452 h 816107"/>
              <a:gd name="connsiteX43" fmla="*/ 6035040 w 6288258"/>
              <a:gd name="connsiteY43" fmla="*/ 422212 h 816107"/>
              <a:gd name="connsiteX44" fmla="*/ 6133514 w 6288258"/>
              <a:gd name="connsiteY44" fmla="*/ 591024 h 816107"/>
              <a:gd name="connsiteX45" fmla="*/ 6288258 w 6288258"/>
              <a:gd name="connsiteY45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3305908 w 6288258"/>
              <a:gd name="connsiteY25" fmla="*/ 661363 h 816107"/>
              <a:gd name="connsiteX26" fmla="*/ 4079631 w 6288258"/>
              <a:gd name="connsiteY26" fmla="*/ 717634 h 816107"/>
              <a:gd name="connsiteX27" fmla="*/ 4164037 w 6288258"/>
              <a:gd name="connsiteY27" fmla="*/ 492551 h 816107"/>
              <a:gd name="connsiteX28" fmla="*/ 4220308 w 6288258"/>
              <a:gd name="connsiteY28" fmla="*/ 422212 h 816107"/>
              <a:gd name="connsiteX29" fmla="*/ 4403188 w 6288258"/>
              <a:gd name="connsiteY29" fmla="*/ 605092 h 816107"/>
              <a:gd name="connsiteX30" fmla="*/ 4487594 w 6288258"/>
              <a:gd name="connsiteY30" fmla="*/ 731701 h 816107"/>
              <a:gd name="connsiteX31" fmla="*/ 4600135 w 6288258"/>
              <a:gd name="connsiteY31" fmla="*/ 619160 h 816107"/>
              <a:gd name="connsiteX32" fmla="*/ 4684541 w 6288258"/>
              <a:gd name="connsiteY32" fmla="*/ 323738 h 816107"/>
              <a:gd name="connsiteX33" fmla="*/ 4754880 w 6288258"/>
              <a:gd name="connsiteY33" fmla="*/ 323738 h 816107"/>
              <a:gd name="connsiteX34" fmla="*/ 4951828 w 6288258"/>
              <a:gd name="connsiteY34" fmla="*/ 520686 h 816107"/>
              <a:gd name="connsiteX35" fmla="*/ 5092504 w 6288258"/>
              <a:gd name="connsiteY35" fmla="*/ 619160 h 816107"/>
              <a:gd name="connsiteX36" fmla="*/ 5233181 w 6288258"/>
              <a:gd name="connsiteY36" fmla="*/ 323738 h 816107"/>
              <a:gd name="connsiteX37" fmla="*/ 5416061 w 6288258"/>
              <a:gd name="connsiteY37" fmla="*/ 464415 h 816107"/>
              <a:gd name="connsiteX38" fmla="*/ 5542671 w 6288258"/>
              <a:gd name="connsiteY38" fmla="*/ 731701 h 816107"/>
              <a:gd name="connsiteX39" fmla="*/ 5767754 w 6288258"/>
              <a:gd name="connsiteY39" fmla="*/ 619160 h 816107"/>
              <a:gd name="connsiteX40" fmla="*/ 5852160 w 6288258"/>
              <a:gd name="connsiteY40" fmla="*/ 351874 h 816107"/>
              <a:gd name="connsiteX41" fmla="*/ 5964701 w 6288258"/>
              <a:gd name="connsiteY41" fmla="*/ 56452 h 816107"/>
              <a:gd name="connsiteX42" fmla="*/ 6035040 w 6288258"/>
              <a:gd name="connsiteY42" fmla="*/ 422212 h 816107"/>
              <a:gd name="connsiteX43" fmla="*/ 6133514 w 6288258"/>
              <a:gd name="connsiteY43" fmla="*/ 591024 h 816107"/>
              <a:gd name="connsiteX44" fmla="*/ 6288258 w 6288258"/>
              <a:gd name="connsiteY44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3080824 w 6288258"/>
              <a:gd name="connsiteY24" fmla="*/ 422212 h 816107"/>
              <a:gd name="connsiteX25" fmla="*/ 4079631 w 6288258"/>
              <a:gd name="connsiteY25" fmla="*/ 717634 h 816107"/>
              <a:gd name="connsiteX26" fmla="*/ 4164037 w 6288258"/>
              <a:gd name="connsiteY26" fmla="*/ 492551 h 816107"/>
              <a:gd name="connsiteX27" fmla="*/ 4220308 w 6288258"/>
              <a:gd name="connsiteY27" fmla="*/ 422212 h 816107"/>
              <a:gd name="connsiteX28" fmla="*/ 4403188 w 6288258"/>
              <a:gd name="connsiteY28" fmla="*/ 605092 h 816107"/>
              <a:gd name="connsiteX29" fmla="*/ 4487594 w 6288258"/>
              <a:gd name="connsiteY29" fmla="*/ 731701 h 816107"/>
              <a:gd name="connsiteX30" fmla="*/ 4600135 w 6288258"/>
              <a:gd name="connsiteY30" fmla="*/ 619160 h 816107"/>
              <a:gd name="connsiteX31" fmla="*/ 4684541 w 6288258"/>
              <a:gd name="connsiteY31" fmla="*/ 323738 h 816107"/>
              <a:gd name="connsiteX32" fmla="*/ 4754880 w 6288258"/>
              <a:gd name="connsiteY32" fmla="*/ 323738 h 816107"/>
              <a:gd name="connsiteX33" fmla="*/ 4951828 w 6288258"/>
              <a:gd name="connsiteY33" fmla="*/ 520686 h 816107"/>
              <a:gd name="connsiteX34" fmla="*/ 5092504 w 6288258"/>
              <a:gd name="connsiteY34" fmla="*/ 619160 h 816107"/>
              <a:gd name="connsiteX35" fmla="*/ 5233181 w 6288258"/>
              <a:gd name="connsiteY35" fmla="*/ 323738 h 816107"/>
              <a:gd name="connsiteX36" fmla="*/ 5416061 w 6288258"/>
              <a:gd name="connsiteY36" fmla="*/ 464415 h 816107"/>
              <a:gd name="connsiteX37" fmla="*/ 5542671 w 6288258"/>
              <a:gd name="connsiteY37" fmla="*/ 731701 h 816107"/>
              <a:gd name="connsiteX38" fmla="*/ 5767754 w 6288258"/>
              <a:gd name="connsiteY38" fmla="*/ 619160 h 816107"/>
              <a:gd name="connsiteX39" fmla="*/ 5852160 w 6288258"/>
              <a:gd name="connsiteY39" fmla="*/ 351874 h 816107"/>
              <a:gd name="connsiteX40" fmla="*/ 5964701 w 6288258"/>
              <a:gd name="connsiteY40" fmla="*/ 56452 h 816107"/>
              <a:gd name="connsiteX41" fmla="*/ 6035040 w 6288258"/>
              <a:gd name="connsiteY41" fmla="*/ 422212 h 816107"/>
              <a:gd name="connsiteX42" fmla="*/ 6133514 w 6288258"/>
              <a:gd name="connsiteY42" fmla="*/ 591024 h 816107"/>
              <a:gd name="connsiteX43" fmla="*/ 6288258 w 6288258"/>
              <a:gd name="connsiteY43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2968283 w 6288258"/>
              <a:gd name="connsiteY23" fmla="*/ 154926 h 816107"/>
              <a:gd name="connsiteX24" fmla="*/ 4079631 w 6288258"/>
              <a:gd name="connsiteY24" fmla="*/ 717634 h 816107"/>
              <a:gd name="connsiteX25" fmla="*/ 4164037 w 6288258"/>
              <a:gd name="connsiteY25" fmla="*/ 492551 h 816107"/>
              <a:gd name="connsiteX26" fmla="*/ 4220308 w 6288258"/>
              <a:gd name="connsiteY26" fmla="*/ 422212 h 816107"/>
              <a:gd name="connsiteX27" fmla="*/ 4403188 w 6288258"/>
              <a:gd name="connsiteY27" fmla="*/ 605092 h 816107"/>
              <a:gd name="connsiteX28" fmla="*/ 4487594 w 6288258"/>
              <a:gd name="connsiteY28" fmla="*/ 731701 h 816107"/>
              <a:gd name="connsiteX29" fmla="*/ 4600135 w 6288258"/>
              <a:gd name="connsiteY29" fmla="*/ 619160 h 816107"/>
              <a:gd name="connsiteX30" fmla="*/ 4684541 w 6288258"/>
              <a:gd name="connsiteY30" fmla="*/ 323738 h 816107"/>
              <a:gd name="connsiteX31" fmla="*/ 4754880 w 6288258"/>
              <a:gd name="connsiteY31" fmla="*/ 323738 h 816107"/>
              <a:gd name="connsiteX32" fmla="*/ 4951828 w 6288258"/>
              <a:gd name="connsiteY32" fmla="*/ 520686 h 816107"/>
              <a:gd name="connsiteX33" fmla="*/ 5092504 w 6288258"/>
              <a:gd name="connsiteY33" fmla="*/ 619160 h 816107"/>
              <a:gd name="connsiteX34" fmla="*/ 5233181 w 6288258"/>
              <a:gd name="connsiteY34" fmla="*/ 323738 h 816107"/>
              <a:gd name="connsiteX35" fmla="*/ 5416061 w 6288258"/>
              <a:gd name="connsiteY35" fmla="*/ 464415 h 816107"/>
              <a:gd name="connsiteX36" fmla="*/ 5542671 w 6288258"/>
              <a:gd name="connsiteY36" fmla="*/ 731701 h 816107"/>
              <a:gd name="connsiteX37" fmla="*/ 5767754 w 6288258"/>
              <a:gd name="connsiteY37" fmla="*/ 619160 h 816107"/>
              <a:gd name="connsiteX38" fmla="*/ 5852160 w 6288258"/>
              <a:gd name="connsiteY38" fmla="*/ 351874 h 816107"/>
              <a:gd name="connsiteX39" fmla="*/ 5964701 w 6288258"/>
              <a:gd name="connsiteY39" fmla="*/ 56452 h 816107"/>
              <a:gd name="connsiteX40" fmla="*/ 6035040 w 6288258"/>
              <a:gd name="connsiteY40" fmla="*/ 422212 h 816107"/>
              <a:gd name="connsiteX41" fmla="*/ 6133514 w 6288258"/>
              <a:gd name="connsiteY41" fmla="*/ 591024 h 816107"/>
              <a:gd name="connsiteX42" fmla="*/ 6288258 w 6288258"/>
              <a:gd name="connsiteY42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869809 w 6288258"/>
              <a:gd name="connsiteY21" fmla="*/ 380009 h 816107"/>
              <a:gd name="connsiteX22" fmla="*/ 2926080 w 6288258"/>
              <a:gd name="connsiteY22" fmla="*/ 197129 h 816107"/>
              <a:gd name="connsiteX23" fmla="*/ 4079631 w 6288258"/>
              <a:gd name="connsiteY23" fmla="*/ 717634 h 816107"/>
              <a:gd name="connsiteX24" fmla="*/ 4164037 w 6288258"/>
              <a:gd name="connsiteY24" fmla="*/ 492551 h 816107"/>
              <a:gd name="connsiteX25" fmla="*/ 4220308 w 6288258"/>
              <a:gd name="connsiteY25" fmla="*/ 422212 h 816107"/>
              <a:gd name="connsiteX26" fmla="*/ 4403188 w 6288258"/>
              <a:gd name="connsiteY26" fmla="*/ 605092 h 816107"/>
              <a:gd name="connsiteX27" fmla="*/ 4487594 w 6288258"/>
              <a:gd name="connsiteY27" fmla="*/ 731701 h 816107"/>
              <a:gd name="connsiteX28" fmla="*/ 4600135 w 6288258"/>
              <a:gd name="connsiteY28" fmla="*/ 619160 h 816107"/>
              <a:gd name="connsiteX29" fmla="*/ 4684541 w 6288258"/>
              <a:gd name="connsiteY29" fmla="*/ 323738 h 816107"/>
              <a:gd name="connsiteX30" fmla="*/ 4754880 w 6288258"/>
              <a:gd name="connsiteY30" fmla="*/ 323738 h 816107"/>
              <a:gd name="connsiteX31" fmla="*/ 4951828 w 6288258"/>
              <a:gd name="connsiteY31" fmla="*/ 520686 h 816107"/>
              <a:gd name="connsiteX32" fmla="*/ 5092504 w 6288258"/>
              <a:gd name="connsiteY32" fmla="*/ 619160 h 816107"/>
              <a:gd name="connsiteX33" fmla="*/ 5233181 w 6288258"/>
              <a:gd name="connsiteY33" fmla="*/ 323738 h 816107"/>
              <a:gd name="connsiteX34" fmla="*/ 5416061 w 6288258"/>
              <a:gd name="connsiteY34" fmla="*/ 464415 h 816107"/>
              <a:gd name="connsiteX35" fmla="*/ 5542671 w 6288258"/>
              <a:gd name="connsiteY35" fmla="*/ 731701 h 816107"/>
              <a:gd name="connsiteX36" fmla="*/ 5767754 w 6288258"/>
              <a:gd name="connsiteY36" fmla="*/ 619160 h 816107"/>
              <a:gd name="connsiteX37" fmla="*/ 5852160 w 6288258"/>
              <a:gd name="connsiteY37" fmla="*/ 351874 h 816107"/>
              <a:gd name="connsiteX38" fmla="*/ 5964701 w 6288258"/>
              <a:gd name="connsiteY38" fmla="*/ 56452 h 816107"/>
              <a:gd name="connsiteX39" fmla="*/ 6035040 w 6288258"/>
              <a:gd name="connsiteY39" fmla="*/ 422212 h 816107"/>
              <a:gd name="connsiteX40" fmla="*/ 6133514 w 6288258"/>
              <a:gd name="connsiteY40" fmla="*/ 591024 h 816107"/>
              <a:gd name="connsiteX41" fmla="*/ 6288258 w 6288258"/>
              <a:gd name="connsiteY4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926080 w 6288258"/>
              <a:gd name="connsiteY21" fmla="*/ 197129 h 816107"/>
              <a:gd name="connsiteX22" fmla="*/ 4079631 w 6288258"/>
              <a:gd name="connsiteY22" fmla="*/ 717634 h 816107"/>
              <a:gd name="connsiteX23" fmla="*/ 4164037 w 6288258"/>
              <a:gd name="connsiteY23" fmla="*/ 492551 h 816107"/>
              <a:gd name="connsiteX24" fmla="*/ 4220308 w 6288258"/>
              <a:gd name="connsiteY24" fmla="*/ 422212 h 816107"/>
              <a:gd name="connsiteX25" fmla="*/ 4403188 w 6288258"/>
              <a:gd name="connsiteY25" fmla="*/ 605092 h 816107"/>
              <a:gd name="connsiteX26" fmla="*/ 4487594 w 6288258"/>
              <a:gd name="connsiteY26" fmla="*/ 731701 h 816107"/>
              <a:gd name="connsiteX27" fmla="*/ 4600135 w 6288258"/>
              <a:gd name="connsiteY27" fmla="*/ 619160 h 816107"/>
              <a:gd name="connsiteX28" fmla="*/ 4684541 w 6288258"/>
              <a:gd name="connsiteY28" fmla="*/ 323738 h 816107"/>
              <a:gd name="connsiteX29" fmla="*/ 4754880 w 6288258"/>
              <a:gd name="connsiteY29" fmla="*/ 323738 h 816107"/>
              <a:gd name="connsiteX30" fmla="*/ 4951828 w 6288258"/>
              <a:gd name="connsiteY30" fmla="*/ 520686 h 816107"/>
              <a:gd name="connsiteX31" fmla="*/ 5092504 w 6288258"/>
              <a:gd name="connsiteY31" fmla="*/ 619160 h 816107"/>
              <a:gd name="connsiteX32" fmla="*/ 5233181 w 6288258"/>
              <a:gd name="connsiteY32" fmla="*/ 323738 h 816107"/>
              <a:gd name="connsiteX33" fmla="*/ 5416061 w 6288258"/>
              <a:gd name="connsiteY33" fmla="*/ 464415 h 816107"/>
              <a:gd name="connsiteX34" fmla="*/ 5542671 w 6288258"/>
              <a:gd name="connsiteY34" fmla="*/ 731701 h 816107"/>
              <a:gd name="connsiteX35" fmla="*/ 5767754 w 6288258"/>
              <a:gd name="connsiteY35" fmla="*/ 619160 h 816107"/>
              <a:gd name="connsiteX36" fmla="*/ 5852160 w 6288258"/>
              <a:gd name="connsiteY36" fmla="*/ 351874 h 816107"/>
              <a:gd name="connsiteX37" fmla="*/ 5964701 w 6288258"/>
              <a:gd name="connsiteY37" fmla="*/ 56452 h 816107"/>
              <a:gd name="connsiteX38" fmla="*/ 6035040 w 6288258"/>
              <a:gd name="connsiteY38" fmla="*/ 422212 h 816107"/>
              <a:gd name="connsiteX39" fmla="*/ 6133514 w 6288258"/>
              <a:gd name="connsiteY39" fmla="*/ 591024 h 816107"/>
              <a:gd name="connsiteX40" fmla="*/ 6288258 w 6288258"/>
              <a:gd name="connsiteY40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4079631 w 6288258"/>
              <a:gd name="connsiteY21" fmla="*/ 717634 h 816107"/>
              <a:gd name="connsiteX22" fmla="*/ 4164037 w 6288258"/>
              <a:gd name="connsiteY22" fmla="*/ 492551 h 816107"/>
              <a:gd name="connsiteX23" fmla="*/ 4220308 w 6288258"/>
              <a:gd name="connsiteY23" fmla="*/ 422212 h 816107"/>
              <a:gd name="connsiteX24" fmla="*/ 4403188 w 6288258"/>
              <a:gd name="connsiteY24" fmla="*/ 605092 h 816107"/>
              <a:gd name="connsiteX25" fmla="*/ 4487594 w 6288258"/>
              <a:gd name="connsiteY25" fmla="*/ 731701 h 816107"/>
              <a:gd name="connsiteX26" fmla="*/ 4600135 w 6288258"/>
              <a:gd name="connsiteY26" fmla="*/ 619160 h 816107"/>
              <a:gd name="connsiteX27" fmla="*/ 4684541 w 6288258"/>
              <a:gd name="connsiteY27" fmla="*/ 323738 h 816107"/>
              <a:gd name="connsiteX28" fmla="*/ 4754880 w 6288258"/>
              <a:gd name="connsiteY28" fmla="*/ 323738 h 816107"/>
              <a:gd name="connsiteX29" fmla="*/ 4951828 w 6288258"/>
              <a:gd name="connsiteY29" fmla="*/ 520686 h 816107"/>
              <a:gd name="connsiteX30" fmla="*/ 5092504 w 6288258"/>
              <a:gd name="connsiteY30" fmla="*/ 619160 h 816107"/>
              <a:gd name="connsiteX31" fmla="*/ 5233181 w 6288258"/>
              <a:gd name="connsiteY31" fmla="*/ 323738 h 816107"/>
              <a:gd name="connsiteX32" fmla="*/ 5416061 w 6288258"/>
              <a:gd name="connsiteY32" fmla="*/ 464415 h 816107"/>
              <a:gd name="connsiteX33" fmla="*/ 5542671 w 6288258"/>
              <a:gd name="connsiteY33" fmla="*/ 731701 h 816107"/>
              <a:gd name="connsiteX34" fmla="*/ 5767754 w 6288258"/>
              <a:gd name="connsiteY34" fmla="*/ 619160 h 816107"/>
              <a:gd name="connsiteX35" fmla="*/ 5852160 w 6288258"/>
              <a:gd name="connsiteY35" fmla="*/ 351874 h 816107"/>
              <a:gd name="connsiteX36" fmla="*/ 5964701 w 6288258"/>
              <a:gd name="connsiteY36" fmla="*/ 56452 h 816107"/>
              <a:gd name="connsiteX37" fmla="*/ 6035040 w 6288258"/>
              <a:gd name="connsiteY37" fmla="*/ 422212 h 816107"/>
              <a:gd name="connsiteX38" fmla="*/ 6133514 w 6288258"/>
              <a:gd name="connsiteY38" fmla="*/ 591024 h 816107"/>
              <a:gd name="connsiteX39" fmla="*/ 6288258 w 6288258"/>
              <a:gd name="connsiteY39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4079631 w 6288258"/>
              <a:gd name="connsiteY20" fmla="*/ 717634 h 816107"/>
              <a:gd name="connsiteX21" fmla="*/ 4164037 w 6288258"/>
              <a:gd name="connsiteY21" fmla="*/ 492551 h 816107"/>
              <a:gd name="connsiteX22" fmla="*/ 4220308 w 6288258"/>
              <a:gd name="connsiteY22" fmla="*/ 422212 h 816107"/>
              <a:gd name="connsiteX23" fmla="*/ 4403188 w 6288258"/>
              <a:gd name="connsiteY23" fmla="*/ 605092 h 816107"/>
              <a:gd name="connsiteX24" fmla="*/ 4487594 w 6288258"/>
              <a:gd name="connsiteY24" fmla="*/ 731701 h 816107"/>
              <a:gd name="connsiteX25" fmla="*/ 4600135 w 6288258"/>
              <a:gd name="connsiteY25" fmla="*/ 619160 h 816107"/>
              <a:gd name="connsiteX26" fmla="*/ 4684541 w 6288258"/>
              <a:gd name="connsiteY26" fmla="*/ 323738 h 816107"/>
              <a:gd name="connsiteX27" fmla="*/ 4754880 w 6288258"/>
              <a:gd name="connsiteY27" fmla="*/ 323738 h 816107"/>
              <a:gd name="connsiteX28" fmla="*/ 4951828 w 6288258"/>
              <a:gd name="connsiteY28" fmla="*/ 520686 h 816107"/>
              <a:gd name="connsiteX29" fmla="*/ 5092504 w 6288258"/>
              <a:gd name="connsiteY29" fmla="*/ 619160 h 816107"/>
              <a:gd name="connsiteX30" fmla="*/ 5233181 w 6288258"/>
              <a:gd name="connsiteY30" fmla="*/ 323738 h 816107"/>
              <a:gd name="connsiteX31" fmla="*/ 5416061 w 6288258"/>
              <a:gd name="connsiteY31" fmla="*/ 464415 h 816107"/>
              <a:gd name="connsiteX32" fmla="*/ 5542671 w 6288258"/>
              <a:gd name="connsiteY32" fmla="*/ 731701 h 816107"/>
              <a:gd name="connsiteX33" fmla="*/ 5767754 w 6288258"/>
              <a:gd name="connsiteY33" fmla="*/ 619160 h 816107"/>
              <a:gd name="connsiteX34" fmla="*/ 5852160 w 6288258"/>
              <a:gd name="connsiteY34" fmla="*/ 351874 h 816107"/>
              <a:gd name="connsiteX35" fmla="*/ 5964701 w 6288258"/>
              <a:gd name="connsiteY35" fmla="*/ 56452 h 816107"/>
              <a:gd name="connsiteX36" fmla="*/ 6035040 w 6288258"/>
              <a:gd name="connsiteY36" fmla="*/ 422212 h 816107"/>
              <a:gd name="connsiteX37" fmla="*/ 6133514 w 6288258"/>
              <a:gd name="connsiteY37" fmla="*/ 591024 h 816107"/>
              <a:gd name="connsiteX38" fmla="*/ 6288258 w 6288258"/>
              <a:gd name="connsiteY38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4079631 w 6288258"/>
              <a:gd name="connsiteY19" fmla="*/ 717634 h 816107"/>
              <a:gd name="connsiteX20" fmla="*/ 4164037 w 6288258"/>
              <a:gd name="connsiteY20" fmla="*/ 492551 h 816107"/>
              <a:gd name="connsiteX21" fmla="*/ 4220308 w 6288258"/>
              <a:gd name="connsiteY21" fmla="*/ 422212 h 816107"/>
              <a:gd name="connsiteX22" fmla="*/ 4403188 w 6288258"/>
              <a:gd name="connsiteY22" fmla="*/ 605092 h 816107"/>
              <a:gd name="connsiteX23" fmla="*/ 4487594 w 6288258"/>
              <a:gd name="connsiteY23" fmla="*/ 731701 h 816107"/>
              <a:gd name="connsiteX24" fmla="*/ 4600135 w 6288258"/>
              <a:gd name="connsiteY24" fmla="*/ 619160 h 816107"/>
              <a:gd name="connsiteX25" fmla="*/ 4684541 w 6288258"/>
              <a:gd name="connsiteY25" fmla="*/ 323738 h 816107"/>
              <a:gd name="connsiteX26" fmla="*/ 4754880 w 6288258"/>
              <a:gd name="connsiteY26" fmla="*/ 323738 h 816107"/>
              <a:gd name="connsiteX27" fmla="*/ 4951828 w 6288258"/>
              <a:gd name="connsiteY27" fmla="*/ 520686 h 816107"/>
              <a:gd name="connsiteX28" fmla="*/ 5092504 w 6288258"/>
              <a:gd name="connsiteY28" fmla="*/ 619160 h 816107"/>
              <a:gd name="connsiteX29" fmla="*/ 5233181 w 6288258"/>
              <a:gd name="connsiteY29" fmla="*/ 323738 h 816107"/>
              <a:gd name="connsiteX30" fmla="*/ 5416061 w 6288258"/>
              <a:gd name="connsiteY30" fmla="*/ 464415 h 816107"/>
              <a:gd name="connsiteX31" fmla="*/ 5542671 w 6288258"/>
              <a:gd name="connsiteY31" fmla="*/ 731701 h 816107"/>
              <a:gd name="connsiteX32" fmla="*/ 5767754 w 6288258"/>
              <a:gd name="connsiteY32" fmla="*/ 619160 h 816107"/>
              <a:gd name="connsiteX33" fmla="*/ 5852160 w 6288258"/>
              <a:gd name="connsiteY33" fmla="*/ 351874 h 816107"/>
              <a:gd name="connsiteX34" fmla="*/ 5964701 w 6288258"/>
              <a:gd name="connsiteY34" fmla="*/ 56452 h 816107"/>
              <a:gd name="connsiteX35" fmla="*/ 6035040 w 6288258"/>
              <a:gd name="connsiteY35" fmla="*/ 422212 h 816107"/>
              <a:gd name="connsiteX36" fmla="*/ 6133514 w 6288258"/>
              <a:gd name="connsiteY36" fmla="*/ 591024 h 816107"/>
              <a:gd name="connsiteX37" fmla="*/ 6288258 w 6288258"/>
              <a:gd name="connsiteY37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4079631 w 6288258"/>
              <a:gd name="connsiteY18" fmla="*/ 717634 h 816107"/>
              <a:gd name="connsiteX19" fmla="*/ 4164037 w 6288258"/>
              <a:gd name="connsiteY19" fmla="*/ 492551 h 816107"/>
              <a:gd name="connsiteX20" fmla="*/ 4220308 w 6288258"/>
              <a:gd name="connsiteY20" fmla="*/ 422212 h 816107"/>
              <a:gd name="connsiteX21" fmla="*/ 4403188 w 6288258"/>
              <a:gd name="connsiteY21" fmla="*/ 605092 h 816107"/>
              <a:gd name="connsiteX22" fmla="*/ 4487594 w 6288258"/>
              <a:gd name="connsiteY22" fmla="*/ 731701 h 816107"/>
              <a:gd name="connsiteX23" fmla="*/ 4600135 w 6288258"/>
              <a:gd name="connsiteY23" fmla="*/ 619160 h 816107"/>
              <a:gd name="connsiteX24" fmla="*/ 4684541 w 6288258"/>
              <a:gd name="connsiteY24" fmla="*/ 323738 h 816107"/>
              <a:gd name="connsiteX25" fmla="*/ 4754880 w 6288258"/>
              <a:gd name="connsiteY25" fmla="*/ 323738 h 816107"/>
              <a:gd name="connsiteX26" fmla="*/ 4951828 w 6288258"/>
              <a:gd name="connsiteY26" fmla="*/ 520686 h 816107"/>
              <a:gd name="connsiteX27" fmla="*/ 5092504 w 6288258"/>
              <a:gd name="connsiteY27" fmla="*/ 619160 h 816107"/>
              <a:gd name="connsiteX28" fmla="*/ 5233181 w 6288258"/>
              <a:gd name="connsiteY28" fmla="*/ 323738 h 816107"/>
              <a:gd name="connsiteX29" fmla="*/ 5416061 w 6288258"/>
              <a:gd name="connsiteY29" fmla="*/ 464415 h 816107"/>
              <a:gd name="connsiteX30" fmla="*/ 5542671 w 6288258"/>
              <a:gd name="connsiteY30" fmla="*/ 731701 h 816107"/>
              <a:gd name="connsiteX31" fmla="*/ 5767754 w 6288258"/>
              <a:gd name="connsiteY31" fmla="*/ 619160 h 816107"/>
              <a:gd name="connsiteX32" fmla="*/ 5852160 w 6288258"/>
              <a:gd name="connsiteY32" fmla="*/ 351874 h 816107"/>
              <a:gd name="connsiteX33" fmla="*/ 5964701 w 6288258"/>
              <a:gd name="connsiteY33" fmla="*/ 56452 h 816107"/>
              <a:gd name="connsiteX34" fmla="*/ 6035040 w 6288258"/>
              <a:gd name="connsiteY34" fmla="*/ 422212 h 816107"/>
              <a:gd name="connsiteX35" fmla="*/ 6133514 w 6288258"/>
              <a:gd name="connsiteY35" fmla="*/ 591024 h 816107"/>
              <a:gd name="connsiteX36" fmla="*/ 6288258 w 6288258"/>
              <a:gd name="connsiteY36" fmla="*/ 661363 h 816107"/>
              <a:gd name="connsiteX0" fmla="*/ 0 w 6288258"/>
              <a:gd name="connsiteY0" fmla="*/ 816107 h 821844"/>
              <a:gd name="connsiteX1" fmla="*/ 196948 w 6288258"/>
              <a:gd name="connsiteY1" fmla="*/ 745769 h 821844"/>
              <a:gd name="connsiteX2" fmla="*/ 356654 w 6288258"/>
              <a:gd name="connsiteY2" fmla="*/ 281535 h 821844"/>
              <a:gd name="connsiteX3" fmla="*/ 450166 w 6288258"/>
              <a:gd name="connsiteY3" fmla="*/ 548821 h 821844"/>
              <a:gd name="connsiteX4" fmla="*/ 576775 w 6288258"/>
              <a:gd name="connsiteY4" fmla="*/ 689498 h 821844"/>
              <a:gd name="connsiteX5" fmla="*/ 731520 w 6288258"/>
              <a:gd name="connsiteY5" fmla="*/ 464415 h 821844"/>
              <a:gd name="connsiteX6" fmla="*/ 813446 w 6288258"/>
              <a:gd name="connsiteY6" fmla="*/ 181 h 821844"/>
              <a:gd name="connsiteX7" fmla="*/ 1041009 w 6288258"/>
              <a:gd name="connsiteY7" fmla="*/ 520686 h 821844"/>
              <a:gd name="connsiteX8" fmla="*/ 1195754 w 6288258"/>
              <a:gd name="connsiteY8" fmla="*/ 647295 h 821844"/>
              <a:gd name="connsiteX9" fmla="*/ 1336431 w 6288258"/>
              <a:gd name="connsiteY9" fmla="*/ 422212 h 821844"/>
              <a:gd name="connsiteX10" fmla="*/ 1434904 w 6288258"/>
              <a:gd name="connsiteY10" fmla="*/ 211197 h 821844"/>
              <a:gd name="connsiteX11" fmla="*/ 1533378 w 6288258"/>
              <a:gd name="connsiteY11" fmla="*/ 422212 h 821844"/>
              <a:gd name="connsiteX12" fmla="*/ 1603717 w 6288258"/>
              <a:gd name="connsiteY12" fmla="*/ 548821 h 821844"/>
              <a:gd name="connsiteX13" fmla="*/ 1730326 w 6288258"/>
              <a:gd name="connsiteY13" fmla="*/ 759837 h 821844"/>
              <a:gd name="connsiteX14" fmla="*/ 2011680 w 6288258"/>
              <a:gd name="connsiteY14" fmla="*/ 787972 h 821844"/>
              <a:gd name="connsiteX15" fmla="*/ 2166424 w 6288258"/>
              <a:gd name="connsiteY15" fmla="*/ 323738 h 821844"/>
              <a:gd name="connsiteX16" fmla="*/ 2215254 w 6288258"/>
              <a:gd name="connsiteY16" fmla="*/ 267468 h 821844"/>
              <a:gd name="connsiteX17" fmla="*/ 4079631 w 6288258"/>
              <a:gd name="connsiteY17" fmla="*/ 717634 h 821844"/>
              <a:gd name="connsiteX18" fmla="*/ 4164037 w 6288258"/>
              <a:gd name="connsiteY18" fmla="*/ 492551 h 821844"/>
              <a:gd name="connsiteX19" fmla="*/ 4220308 w 6288258"/>
              <a:gd name="connsiteY19" fmla="*/ 422212 h 821844"/>
              <a:gd name="connsiteX20" fmla="*/ 4403188 w 6288258"/>
              <a:gd name="connsiteY20" fmla="*/ 605092 h 821844"/>
              <a:gd name="connsiteX21" fmla="*/ 4487594 w 6288258"/>
              <a:gd name="connsiteY21" fmla="*/ 731701 h 821844"/>
              <a:gd name="connsiteX22" fmla="*/ 4600135 w 6288258"/>
              <a:gd name="connsiteY22" fmla="*/ 619160 h 821844"/>
              <a:gd name="connsiteX23" fmla="*/ 4684541 w 6288258"/>
              <a:gd name="connsiteY23" fmla="*/ 323738 h 821844"/>
              <a:gd name="connsiteX24" fmla="*/ 4754880 w 6288258"/>
              <a:gd name="connsiteY24" fmla="*/ 323738 h 821844"/>
              <a:gd name="connsiteX25" fmla="*/ 4951828 w 6288258"/>
              <a:gd name="connsiteY25" fmla="*/ 520686 h 821844"/>
              <a:gd name="connsiteX26" fmla="*/ 5092504 w 6288258"/>
              <a:gd name="connsiteY26" fmla="*/ 619160 h 821844"/>
              <a:gd name="connsiteX27" fmla="*/ 5233181 w 6288258"/>
              <a:gd name="connsiteY27" fmla="*/ 323738 h 821844"/>
              <a:gd name="connsiteX28" fmla="*/ 5416061 w 6288258"/>
              <a:gd name="connsiteY28" fmla="*/ 464415 h 821844"/>
              <a:gd name="connsiteX29" fmla="*/ 5542671 w 6288258"/>
              <a:gd name="connsiteY29" fmla="*/ 731701 h 821844"/>
              <a:gd name="connsiteX30" fmla="*/ 5767754 w 6288258"/>
              <a:gd name="connsiteY30" fmla="*/ 619160 h 821844"/>
              <a:gd name="connsiteX31" fmla="*/ 5852160 w 6288258"/>
              <a:gd name="connsiteY31" fmla="*/ 351874 h 821844"/>
              <a:gd name="connsiteX32" fmla="*/ 5964701 w 6288258"/>
              <a:gd name="connsiteY32" fmla="*/ 56452 h 821844"/>
              <a:gd name="connsiteX33" fmla="*/ 6035040 w 6288258"/>
              <a:gd name="connsiteY33" fmla="*/ 422212 h 821844"/>
              <a:gd name="connsiteX34" fmla="*/ 6133514 w 6288258"/>
              <a:gd name="connsiteY34" fmla="*/ 591024 h 821844"/>
              <a:gd name="connsiteX35" fmla="*/ 6288258 w 6288258"/>
              <a:gd name="connsiteY35" fmla="*/ 661363 h 821844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166424 w 6288258"/>
              <a:gd name="connsiteY14" fmla="*/ 323738 h 816107"/>
              <a:gd name="connsiteX15" fmla="*/ 2215254 w 6288258"/>
              <a:gd name="connsiteY15" fmla="*/ 267468 h 816107"/>
              <a:gd name="connsiteX16" fmla="*/ 4079631 w 6288258"/>
              <a:gd name="connsiteY16" fmla="*/ 717634 h 816107"/>
              <a:gd name="connsiteX17" fmla="*/ 4164037 w 6288258"/>
              <a:gd name="connsiteY17" fmla="*/ 492551 h 816107"/>
              <a:gd name="connsiteX18" fmla="*/ 4220308 w 6288258"/>
              <a:gd name="connsiteY18" fmla="*/ 422212 h 816107"/>
              <a:gd name="connsiteX19" fmla="*/ 4403188 w 6288258"/>
              <a:gd name="connsiteY19" fmla="*/ 605092 h 816107"/>
              <a:gd name="connsiteX20" fmla="*/ 4487594 w 6288258"/>
              <a:gd name="connsiteY20" fmla="*/ 731701 h 816107"/>
              <a:gd name="connsiteX21" fmla="*/ 4600135 w 6288258"/>
              <a:gd name="connsiteY21" fmla="*/ 619160 h 816107"/>
              <a:gd name="connsiteX22" fmla="*/ 4684541 w 6288258"/>
              <a:gd name="connsiteY22" fmla="*/ 323738 h 816107"/>
              <a:gd name="connsiteX23" fmla="*/ 4754880 w 6288258"/>
              <a:gd name="connsiteY23" fmla="*/ 323738 h 816107"/>
              <a:gd name="connsiteX24" fmla="*/ 4951828 w 6288258"/>
              <a:gd name="connsiteY24" fmla="*/ 520686 h 816107"/>
              <a:gd name="connsiteX25" fmla="*/ 5092504 w 6288258"/>
              <a:gd name="connsiteY25" fmla="*/ 619160 h 816107"/>
              <a:gd name="connsiteX26" fmla="*/ 5233181 w 6288258"/>
              <a:gd name="connsiteY26" fmla="*/ 323738 h 816107"/>
              <a:gd name="connsiteX27" fmla="*/ 5416061 w 6288258"/>
              <a:gd name="connsiteY27" fmla="*/ 464415 h 816107"/>
              <a:gd name="connsiteX28" fmla="*/ 5542671 w 6288258"/>
              <a:gd name="connsiteY28" fmla="*/ 731701 h 816107"/>
              <a:gd name="connsiteX29" fmla="*/ 5767754 w 6288258"/>
              <a:gd name="connsiteY29" fmla="*/ 619160 h 816107"/>
              <a:gd name="connsiteX30" fmla="*/ 5852160 w 6288258"/>
              <a:gd name="connsiteY30" fmla="*/ 351874 h 816107"/>
              <a:gd name="connsiteX31" fmla="*/ 5964701 w 6288258"/>
              <a:gd name="connsiteY31" fmla="*/ 56452 h 816107"/>
              <a:gd name="connsiteX32" fmla="*/ 6035040 w 6288258"/>
              <a:gd name="connsiteY32" fmla="*/ 422212 h 816107"/>
              <a:gd name="connsiteX33" fmla="*/ 6133514 w 6288258"/>
              <a:gd name="connsiteY33" fmla="*/ 591024 h 816107"/>
              <a:gd name="connsiteX34" fmla="*/ 6288258 w 6288258"/>
              <a:gd name="connsiteY34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2166424 w 6288258"/>
              <a:gd name="connsiteY13" fmla="*/ 323738 h 816107"/>
              <a:gd name="connsiteX14" fmla="*/ 2215254 w 6288258"/>
              <a:gd name="connsiteY14" fmla="*/ 267468 h 816107"/>
              <a:gd name="connsiteX15" fmla="*/ 4079631 w 6288258"/>
              <a:gd name="connsiteY15" fmla="*/ 717634 h 816107"/>
              <a:gd name="connsiteX16" fmla="*/ 4164037 w 6288258"/>
              <a:gd name="connsiteY16" fmla="*/ 492551 h 816107"/>
              <a:gd name="connsiteX17" fmla="*/ 4220308 w 6288258"/>
              <a:gd name="connsiteY17" fmla="*/ 422212 h 816107"/>
              <a:gd name="connsiteX18" fmla="*/ 4403188 w 6288258"/>
              <a:gd name="connsiteY18" fmla="*/ 605092 h 816107"/>
              <a:gd name="connsiteX19" fmla="*/ 4487594 w 6288258"/>
              <a:gd name="connsiteY19" fmla="*/ 731701 h 816107"/>
              <a:gd name="connsiteX20" fmla="*/ 4600135 w 6288258"/>
              <a:gd name="connsiteY20" fmla="*/ 619160 h 816107"/>
              <a:gd name="connsiteX21" fmla="*/ 4684541 w 6288258"/>
              <a:gd name="connsiteY21" fmla="*/ 323738 h 816107"/>
              <a:gd name="connsiteX22" fmla="*/ 4754880 w 6288258"/>
              <a:gd name="connsiteY22" fmla="*/ 323738 h 816107"/>
              <a:gd name="connsiteX23" fmla="*/ 4951828 w 6288258"/>
              <a:gd name="connsiteY23" fmla="*/ 520686 h 816107"/>
              <a:gd name="connsiteX24" fmla="*/ 5092504 w 6288258"/>
              <a:gd name="connsiteY24" fmla="*/ 619160 h 816107"/>
              <a:gd name="connsiteX25" fmla="*/ 5233181 w 6288258"/>
              <a:gd name="connsiteY25" fmla="*/ 323738 h 816107"/>
              <a:gd name="connsiteX26" fmla="*/ 5416061 w 6288258"/>
              <a:gd name="connsiteY26" fmla="*/ 464415 h 816107"/>
              <a:gd name="connsiteX27" fmla="*/ 5542671 w 6288258"/>
              <a:gd name="connsiteY27" fmla="*/ 731701 h 816107"/>
              <a:gd name="connsiteX28" fmla="*/ 5767754 w 6288258"/>
              <a:gd name="connsiteY28" fmla="*/ 619160 h 816107"/>
              <a:gd name="connsiteX29" fmla="*/ 5852160 w 6288258"/>
              <a:gd name="connsiteY29" fmla="*/ 351874 h 816107"/>
              <a:gd name="connsiteX30" fmla="*/ 5964701 w 6288258"/>
              <a:gd name="connsiteY30" fmla="*/ 56452 h 816107"/>
              <a:gd name="connsiteX31" fmla="*/ 6035040 w 6288258"/>
              <a:gd name="connsiteY31" fmla="*/ 422212 h 816107"/>
              <a:gd name="connsiteX32" fmla="*/ 6133514 w 6288258"/>
              <a:gd name="connsiteY32" fmla="*/ 591024 h 816107"/>
              <a:gd name="connsiteX33" fmla="*/ 6288258 w 6288258"/>
              <a:gd name="connsiteY33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2166424 w 6288258"/>
              <a:gd name="connsiteY12" fmla="*/ 323738 h 816107"/>
              <a:gd name="connsiteX13" fmla="*/ 2215254 w 6288258"/>
              <a:gd name="connsiteY13" fmla="*/ 267468 h 816107"/>
              <a:gd name="connsiteX14" fmla="*/ 4079631 w 6288258"/>
              <a:gd name="connsiteY14" fmla="*/ 717634 h 816107"/>
              <a:gd name="connsiteX15" fmla="*/ 4164037 w 6288258"/>
              <a:gd name="connsiteY15" fmla="*/ 492551 h 816107"/>
              <a:gd name="connsiteX16" fmla="*/ 4220308 w 6288258"/>
              <a:gd name="connsiteY16" fmla="*/ 422212 h 816107"/>
              <a:gd name="connsiteX17" fmla="*/ 4403188 w 6288258"/>
              <a:gd name="connsiteY17" fmla="*/ 605092 h 816107"/>
              <a:gd name="connsiteX18" fmla="*/ 4487594 w 6288258"/>
              <a:gd name="connsiteY18" fmla="*/ 731701 h 816107"/>
              <a:gd name="connsiteX19" fmla="*/ 4600135 w 6288258"/>
              <a:gd name="connsiteY19" fmla="*/ 619160 h 816107"/>
              <a:gd name="connsiteX20" fmla="*/ 4684541 w 6288258"/>
              <a:gd name="connsiteY20" fmla="*/ 323738 h 816107"/>
              <a:gd name="connsiteX21" fmla="*/ 4754880 w 6288258"/>
              <a:gd name="connsiteY21" fmla="*/ 323738 h 816107"/>
              <a:gd name="connsiteX22" fmla="*/ 4951828 w 6288258"/>
              <a:gd name="connsiteY22" fmla="*/ 520686 h 816107"/>
              <a:gd name="connsiteX23" fmla="*/ 5092504 w 6288258"/>
              <a:gd name="connsiteY23" fmla="*/ 619160 h 816107"/>
              <a:gd name="connsiteX24" fmla="*/ 5233181 w 6288258"/>
              <a:gd name="connsiteY24" fmla="*/ 323738 h 816107"/>
              <a:gd name="connsiteX25" fmla="*/ 5416061 w 6288258"/>
              <a:gd name="connsiteY25" fmla="*/ 464415 h 816107"/>
              <a:gd name="connsiteX26" fmla="*/ 5542671 w 6288258"/>
              <a:gd name="connsiteY26" fmla="*/ 731701 h 816107"/>
              <a:gd name="connsiteX27" fmla="*/ 5767754 w 6288258"/>
              <a:gd name="connsiteY27" fmla="*/ 619160 h 816107"/>
              <a:gd name="connsiteX28" fmla="*/ 5852160 w 6288258"/>
              <a:gd name="connsiteY28" fmla="*/ 351874 h 816107"/>
              <a:gd name="connsiteX29" fmla="*/ 5964701 w 6288258"/>
              <a:gd name="connsiteY29" fmla="*/ 56452 h 816107"/>
              <a:gd name="connsiteX30" fmla="*/ 6035040 w 6288258"/>
              <a:gd name="connsiteY30" fmla="*/ 422212 h 816107"/>
              <a:gd name="connsiteX31" fmla="*/ 6133514 w 6288258"/>
              <a:gd name="connsiteY31" fmla="*/ 591024 h 816107"/>
              <a:gd name="connsiteX32" fmla="*/ 6288258 w 6288258"/>
              <a:gd name="connsiteY32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2166424 w 6288258"/>
              <a:gd name="connsiteY12" fmla="*/ 323738 h 816107"/>
              <a:gd name="connsiteX13" fmla="*/ 4079631 w 6288258"/>
              <a:gd name="connsiteY13" fmla="*/ 717634 h 816107"/>
              <a:gd name="connsiteX14" fmla="*/ 4164037 w 6288258"/>
              <a:gd name="connsiteY14" fmla="*/ 492551 h 816107"/>
              <a:gd name="connsiteX15" fmla="*/ 4220308 w 6288258"/>
              <a:gd name="connsiteY15" fmla="*/ 422212 h 816107"/>
              <a:gd name="connsiteX16" fmla="*/ 4403188 w 6288258"/>
              <a:gd name="connsiteY16" fmla="*/ 605092 h 816107"/>
              <a:gd name="connsiteX17" fmla="*/ 4487594 w 6288258"/>
              <a:gd name="connsiteY17" fmla="*/ 731701 h 816107"/>
              <a:gd name="connsiteX18" fmla="*/ 4600135 w 6288258"/>
              <a:gd name="connsiteY18" fmla="*/ 619160 h 816107"/>
              <a:gd name="connsiteX19" fmla="*/ 4684541 w 6288258"/>
              <a:gd name="connsiteY19" fmla="*/ 323738 h 816107"/>
              <a:gd name="connsiteX20" fmla="*/ 4754880 w 6288258"/>
              <a:gd name="connsiteY20" fmla="*/ 323738 h 816107"/>
              <a:gd name="connsiteX21" fmla="*/ 4951828 w 6288258"/>
              <a:gd name="connsiteY21" fmla="*/ 520686 h 816107"/>
              <a:gd name="connsiteX22" fmla="*/ 5092504 w 6288258"/>
              <a:gd name="connsiteY22" fmla="*/ 619160 h 816107"/>
              <a:gd name="connsiteX23" fmla="*/ 5233181 w 6288258"/>
              <a:gd name="connsiteY23" fmla="*/ 323738 h 816107"/>
              <a:gd name="connsiteX24" fmla="*/ 5416061 w 6288258"/>
              <a:gd name="connsiteY24" fmla="*/ 464415 h 816107"/>
              <a:gd name="connsiteX25" fmla="*/ 5542671 w 6288258"/>
              <a:gd name="connsiteY25" fmla="*/ 731701 h 816107"/>
              <a:gd name="connsiteX26" fmla="*/ 5767754 w 6288258"/>
              <a:gd name="connsiteY26" fmla="*/ 619160 h 816107"/>
              <a:gd name="connsiteX27" fmla="*/ 5852160 w 6288258"/>
              <a:gd name="connsiteY27" fmla="*/ 351874 h 816107"/>
              <a:gd name="connsiteX28" fmla="*/ 5964701 w 6288258"/>
              <a:gd name="connsiteY28" fmla="*/ 56452 h 816107"/>
              <a:gd name="connsiteX29" fmla="*/ 6035040 w 6288258"/>
              <a:gd name="connsiteY29" fmla="*/ 422212 h 816107"/>
              <a:gd name="connsiteX30" fmla="*/ 6133514 w 6288258"/>
              <a:gd name="connsiteY30" fmla="*/ 591024 h 816107"/>
              <a:gd name="connsiteX31" fmla="*/ 6288258 w 6288258"/>
              <a:gd name="connsiteY3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4079631 w 6288258"/>
              <a:gd name="connsiteY12" fmla="*/ 717634 h 816107"/>
              <a:gd name="connsiteX13" fmla="*/ 4164037 w 6288258"/>
              <a:gd name="connsiteY13" fmla="*/ 492551 h 816107"/>
              <a:gd name="connsiteX14" fmla="*/ 4220308 w 6288258"/>
              <a:gd name="connsiteY14" fmla="*/ 422212 h 816107"/>
              <a:gd name="connsiteX15" fmla="*/ 4403188 w 6288258"/>
              <a:gd name="connsiteY15" fmla="*/ 605092 h 816107"/>
              <a:gd name="connsiteX16" fmla="*/ 4487594 w 6288258"/>
              <a:gd name="connsiteY16" fmla="*/ 731701 h 816107"/>
              <a:gd name="connsiteX17" fmla="*/ 4600135 w 6288258"/>
              <a:gd name="connsiteY17" fmla="*/ 619160 h 816107"/>
              <a:gd name="connsiteX18" fmla="*/ 4684541 w 6288258"/>
              <a:gd name="connsiteY18" fmla="*/ 323738 h 816107"/>
              <a:gd name="connsiteX19" fmla="*/ 4754880 w 6288258"/>
              <a:gd name="connsiteY19" fmla="*/ 323738 h 816107"/>
              <a:gd name="connsiteX20" fmla="*/ 4951828 w 6288258"/>
              <a:gd name="connsiteY20" fmla="*/ 520686 h 816107"/>
              <a:gd name="connsiteX21" fmla="*/ 5092504 w 6288258"/>
              <a:gd name="connsiteY21" fmla="*/ 619160 h 816107"/>
              <a:gd name="connsiteX22" fmla="*/ 5233181 w 6288258"/>
              <a:gd name="connsiteY22" fmla="*/ 323738 h 816107"/>
              <a:gd name="connsiteX23" fmla="*/ 5416061 w 6288258"/>
              <a:gd name="connsiteY23" fmla="*/ 464415 h 816107"/>
              <a:gd name="connsiteX24" fmla="*/ 5542671 w 6288258"/>
              <a:gd name="connsiteY24" fmla="*/ 731701 h 816107"/>
              <a:gd name="connsiteX25" fmla="*/ 5767754 w 6288258"/>
              <a:gd name="connsiteY25" fmla="*/ 619160 h 816107"/>
              <a:gd name="connsiteX26" fmla="*/ 5852160 w 6288258"/>
              <a:gd name="connsiteY26" fmla="*/ 351874 h 816107"/>
              <a:gd name="connsiteX27" fmla="*/ 5964701 w 6288258"/>
              <a:gd name="connsiteY27" fmla="*/ 56452 h 816107"/>
              <a:gd name="connsiteX28" fmla="*/ 6035040 w 6288258"/>
              <a:gd name="connsiteY28" fmla="*/ 422212 h 816107"/>
              <a:gd name="connsiteX29" fmla="*/ 6133514 w 6288258"/>
              <a:gd name="connsiteY29" fmla="*/ 591024 h 816107"/>
              <a:gd name="connsiteX30" fmla="*/ 6288258 w 6288258"/>
              <a:gd name="connsiteY30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4079631 w 6288258"/>
              <a:gd name="connsiteY11" fmla="*/ 717634 h 816107"/>
              <a:gd name="connsiteX12" fmla="*/ 4164037 w 6288258"/>
              <a:gd name="connsiteY12" fmla="*/ 492551 h 816107"/>
              <a:gd name="connsiteX13" fmla="*/ 4220308 w 6288258"/>
              <a:gd name="connsiteY13" fmla="*/ 422212 h 816107"/>
              <a:gd name="connsiteX14" fmla="*/ 4403188 w 6288258"/>
              <a:gd name="connsiteY14" fmla="*/ 605092 h 816107"/>
              <a:gd name="connsiteX15" fmla="*/ 4487594 w 6288258"/>
              <a:gd name="connsiteY15" fmla="*/ 731701 h 816107"/>
              <a:gd name="connsiteX16" fmla="*/ 4600135 w 6288258"/>
              <a:gd name="connsiteY16" fmla="*/ 619160 h 816107"/>
              <a:gd name="connsiteX17" fmla="*/ 4684541 w 6288258"/>
              <a:gd name="connsiteY17" fmla="*/ 323738 h 816107"/>
              <a:gd name="connsiteX18" fmla="*/ 4754880 w 6288258"/>
              <a:gd name="connsiteY18" fmla="*/ 323738 h 816107"/>
              <a:gd name="connsiteX19" fmla="*/ 4951828 w 6288258"/>
              <a:gd name="connsiteY19" fmla="*/ 520686 h 816107"/>
              <a:gd name="connsiteX20" fmla="*/ 5092504 w 6288258"/>
              <a:gd name="connsiteY20" fmla="*/ 619160 h 816107"/>
              <a:gd name="connsiteX21" fmla="*/ 5233181 w 6288258"/>
              <a:gd name="connsiteY21" fmla="*/ 323738 h 816107"/>
              <a:gd name="connsiteX22" fmla="*/ 5416061 w 6288258"/>
              <a:gd name="connsiteY22" fmla="*/ 464415 h 816107"/>
              <a:gd name="connsiteX23" fmla="*/ 5542671 w 6288258"/>
              <a:gd name="connsiteY23" fmla="*/ 731701 h 816107"/>
              <a:gd name="connsiteX24" fmla="*/ 5767754 w 6288258"/>
              <a:gd name="connsiteY24" fmla="*/ 619160 h 816107"/>
              <a:gd name="connsiteX25" fmla="*/ 5852160 w 6288258"/>
              <a:gd name="connsiteY25" fmla="*/ 351874 h 816107"/>
              <a:gd name="connsiteX26" fmla="*/ 5964701 w 6288258"/>
              <a:gd name="connsiteY26" fmla="*/ 56452 h 816107"/>
              <a:gd name="connsiteX27" fmla="*/ 6035040 w 6288258"/>
              <a:gd name="connsiteY27" fmla="*/ 422212 h 816107"/>
              <a:gd name="connsiteX28" fmla="*/ 6133514 w 6288258"/>
              <a:gd name="connsiteY28" fmla="*/ 591024 h 816107"/>
              <a:gd name="connsiteX29" fmla="*/ 6288258 w 6288258"/>
              <a:gd name="connsiteY29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4079631 w 6288258"/>
              <a:gd name="connsiteY10" fmla="*/ 717634 h 816107"/>
              <a:gd name="connsiteX11" fmla="*/ 4164037 w 6288258"/>
              <a:gd name="connsiteY11" fmla="*/ 492551 h 816107"/>
              <a:gd name="connsiteX12" fmla="*/ 4220308 w 6288258"/>
              <a:gd name="connsiteY12" fmla="*/ 422212 h 816107"/>
              <a:gd name="connsiteX13" fmla="*/ 4403188 w 6288258"/>
              <a:gd name="connsiteY13" fmla="*/ 605092 h 816107"/>
              <a:gd name="connsiteX14" fmla="*/ 4487594 w 6288258"/>
              <a:gd name="connsiteY14" fmla="*/ 731701 h 816107"/>
              <a:gd name="connsiteX15" fmla="*/ 4600135 w 6288258"/>
              <a:gd name="connsiteY15" fmla="*/ 619160 h 816107"/>
              <a:gd name="connsiteX16" fmla="*/ 4684541 w 6288258"/>
              <a:gd name="connsiteY16" fmla="*/ 323738 h 816107"/>
              <a:gd name="connsiteX17" fmla="*/ 4754880 w 6288258"/>
              <a:gd name="connsiteY17" fmla="*/ 323738 h 816107"/>
              <a:gd name="connsiteX18" fmla="*/ 4951828 w 6288258"/>
              <a:gd name="connsiteY18" fmla="*/ 520686 h 816107"/>
              <a:gd name="connsiteX19" fmla="*/ 5092504 w 6288258"/>
              <a:gd name="connsiteY19" fmla="*/ 619160 h 816107"/>
              <a:gd name="connsiteX20" fmla="*/ 5233181 w 6288258"/>
              <a:gd name="connsiteY20" fmla="*/ 323738 h 816107"/>
              <a:gd name="connsiteX21" fmla="*/ 5416061 w 6288258"/>
              <a:gd name="connsiteY21" fmla="*/ 464415 h 816107"/>
              <a:gd name="connsiteX22" fmla="*/ 5542671 w 6288258"/>
              <a:gd name="connsiteY22" fmla="*/ 731701 h 816107"/>
              <a:gd name="connsiteX23" fmla="*/ 5767754 w 6288258"/>
              <a:gd name="connsiteY23" fmla="*/ 619160 h 816107"/>
              <a:gd name="connsiteX24" fmla="*/ 5852160 w 6288258"/>
              <a:gd name="connsiteY24" fmla="*/ 351874 h 816107"/>
              <a:gd name="connsiteX25" fmla="*/ 5964701 w 6288258"/>
              <a:gd name="connsiteY25" fmla="*/ 56452 h 816107"/>
              <a:gd name="connsiteX26" fmla="*/ 6035040 w 6288258"/>
              <a:gd name="connsiteY26" fmla="*/ 422212 h 816107"/>
              <a:gd name="connsiteX27" fmla="*/ 6133514 w 6288258"/>
              <a:gd name="connsiteY27" fmla="*/ 591024 h 816107"/>
              <a:gd name="connsiteX28" fmla="*/ 6288258 w 6288258"/>
              <a:gd name="connsiteY28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4079631 w 6288258"/>
              <a:gd name="connsiteY9" fmla="*/ 717634 h 816107"/>
              <a:gd name="connsiteX10" fmla="*/ 4164037 w 6288258"/>
              <a:gd name="connsiteY10" fmla="*/ 492551 h 816107"/>
              <a:gd name="connsiteX11" fmla="*/ 4220308 w 6288258"/>
              <a:gd name="connsiteY11" fmla="*/ 422212 h 816107"/>
              <a:gd name="connsiteX12" fmla="*/ 4403188 w 6288258"/>
              <a:gd name="connsiteY12" fmla="*/ 605092 h 816107"/>
              <a:gd name="connsiteX13" fmla="*/ 4487594 w 6288258"/>
              <a:gd name="connsiteY13" fmla="*/ 731701 h 816107"/>
              <a:gd name="connsiteX14" fmla="*/ 4600135 w 6288258"/>
              <a:gd name="connsiteY14" fmla="*/ 619160 h 816107"/>
              <a:gd name="connsiteX15" fmla="*/ 4684541 w 6288258"/>
              <a:gd name="connsiteY15" fmla="*/ 323738 h 816107"/>
              <a:gd name="connsiteX16" fmla="*/ 4754880 w 6288258"/>
              <a:gd name="connsiteY16" fmla="*/ 323738 h 816107"/>
              <a:gd name="connsiteX17" fmla="*/ 4951828 w 6288258"/>
              <a:gd name="connsiteY17" fmla="*/ 520686 h 816107"/>
              <a:gd name="connsiteX18" fmla="*/ 5092504 w 6288258"/>
              <a:gd name="connsiteY18" fmla="*/ 619160 h 816107"/>
              <a:gd name="connsiteX19" fmla="*/ 5233181 w 6288258"/>
              <a:gd name="connsiteY19" fmla="*/ 323738 h 816107"/>
              <a:gd name="connsiteX20" fmla="*/ 5416061 w 6288258"/>
              <a:gd name="connsiteY20" fmla="*/ 464415 h 816107"/>
              <a:gd name="connsiteX21" fmla="*/ 5542671 w 6288258"/>
              <a:gd name="connsiteY21" fmla="*/ 731701 h 816107"/>
              <a:gd name="connsiteX22" fmla="*/ 5767754 w 6288258"/>
              <a:gd name="connsiteY22" fmla="*/ 619160 h 816107"/>
              <a:gd name="connsiteX23" fmla="*/ 5852160 w 6288258"/>
              <a:gd name="connsiteY23" fmla="*/ 351874 h 816107"/>
              <a:gd name="connsiteX24" fmla="*/ 5964701 w 6288258"/>
              <a:gd name="connsiteY24" fmla="*/ 56452 h 816107"/>
              <a:gd name="connsiteX25" fmla="*/ 6035040 w 6288258"/>
              <a:gd name="connsiteY25" fmla="*/ 422212 h 816107"/>
              <a:gd name="connsiteX26" fmla="*/ 6133514 w 6288258"/>
              <a:gd name="connsiteY26" fmla="*/ 591024 h 816107"/>
              <a:gd name="connsiteX27" fmla="*/ 6288258 w 6288258"/>
              <a:gd name="connsiteY27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4079631 w 6288258"/>
              <a:gd name="connsiteY8" fmla="*/ 717634 h 816107"/>
              <a:gd name="connsiteX9" fmla="*/ 4164037 w 6288258"/>
              <a:gd name="connsiteY9" fmla="*/ 492551 h 816107"/>
              <a:gd name="connsiteX10" fmla="*/ 4220308 w 6288258"/>
              <a:gd name="connsiteY10" fmla="*/ 422212 h 816107"/>
              <a:gd name="connsiteX11" fmla="*/ 4403188 w 6288258"/>
              <a:gd name="connsiteY11" fmla="*/ 605092 h 816107"/>
              <a:gd name="connsiteX12" fmla="*/ 4487594 w 6288258"/>
              <a:gd name="connsiteY12" fmla="*/ 731701 h 816107"/>
              <a:gd name="connsiteX13" fmla="*/ 4600135 w 6288258"/>
              <a:gd name="connsiteY13" fmla="*/ 619160 h 816107"/>
              <a:gd name="connsiteX14" fmla="*/ 4684541 w 6288258"/>
              <a:gd name="connsiteY14" fmla="*/ 323738 h 816107"/>
              <a:gd name="connsiteX15" fmla="*/ 4754880 w 6288258"/>
              <a:gd name="connsiteY15" fmla="*/ 323738 h 816107"/>
              <a:gd name="connsiteX16" fmla="*/ 4951828 w 6288258"/>
              <a:gd name="connsiteY16" fmla="*/ 520686 h 816107"/>
              <a:gd name="connsiteX17" fmla="*/ 5092504 w 6288258"/>
              <a:gd name="connsiteY17" fmla="*/ 619160 h 816107"/>
              <a:gd name="connsiteX18" fmla="*/ 5233181 w 6288258"/>
              <a:gd name="connsiteY18" fmla="*/ 323738 h 816107"/>
              <a:gd name="connsiteX19" fmla="*/ 5416061 w 6288258"/>
              <a:gd name="connsiteY19" fmla="*/ 464415 h 816107"/>
              <a:gd name="connsiteX20" fmla="*/ 5542671 w 6288258"/>
              <a:gd name="connsiteY20" fmla="*/ 731701 h 816107"/>
              <a:gd name="connsiteX21" fmla="*/ 5767754 w 6288258"/>
              <a:gd name="connsiteY21" fmla="*/ 619160 h 816107"/>
              <a:gd name="connsiteX22" fmla="*/ 5852160 w 6288258"/>
              <a:gd name="connsiteY22" fmla="*/ 351874 h 816107"/>
              <a:gd name="connsiteX23" fmla="*/ 5964701 w 6288258"/>
              <a:gd name="connsiteY23" fmla="*/ 56452 h 816107"/>
              <a:gd name="connsiteX24" fmla="*/ 6035040 w 6288258"/>
              <a:gd name="connsiteY24" fmla="*/ 422212 h 816107"/>
              <a:gd name="connsiteX25" fmla="*/ 6133514 w 6288258"/>
              <a:gd name="connsiteY25" fmla="*/ 591024 h 816107"/>
              <a:gd name="connsiteX26" fmla="*/ 6288258 w 6288258"/>
              <a:gd name="connsiteY26" fmla="*/ 661363 h 816107"/>
              <a:gd name="connsiteX0" fmla="*/ 0 w 6288258"/>
              <a:gd name="connsiteY0" fmla="*/ 819092 h 819092"/>
              <a:gd name="connsiteX1" fmla="*/ 196948 w 6288258"/>
              <a:gd name="connsiteY1" fmla="*/ 748754 h 819092"/>
              <a:gd name="connsiteX2" fmla="*/ 356654 w 6288258"/>
              <a:gd name="connsiteY2" fmla="*/ 284520 h 819092"/>
              <a:gd name="connsiteX3" fmla="*/ 450166 w 6288258"/>
              <a:gd name="connsiteY3" fmla="*/ 551806 h 819092"/>
              <a:gd name="connsiteX4" fmla="*/ 576775 w 6288258"/>
              <a:gd name="connsiteY4" fmla="*/ 692483 h 819092"/>
              <a:gd name="connsiteX5" fmla="*/ 731520 w 6288258"/>
              <a:gd name="connsiteY5" fmla="*/ 467400 h 819092"/>
              <a:gd name="connsiteX6" fmla="*/ 813446 w 6288258"/>
              <a:gd name="connsiteY6" fmla="*/ 3166 h 819092"/>
              <a:gd name="connsiteX7" fmla="*/ 4079631 w 6288258"/>
              <a:gd name="connsiteY7" fmla="*/ 720619 h 819092"/>
              <a:gd name="connsiteX8" fmla="*/ 4164037 w 6288258"/>
              <a:gd name="connsiteY8" fmla="*/ 495536 h 819092"/>
              <a:gd name="connsiteX9" fmla="*/ 4220308 w 6288258"/>
              <a:gd name="connsiteY9" fmla="*/ 425197 h 819092"/>
              <a:gd name="connsiteX10" fmla="*/ 4403188 w 6288258"/>
              <a:gd name="connsiteY10" fmla="*/ 608077 h 819092"/>
              <a:gd name="connsiteX11" fmla="*/ 4487594 w 6288258"/>
              <a:gd name="connsiteY11" fmla="*/ 734686 h 819092"/>
              <a:gd name="connsiteX12" fmla="*/ 4600135 w 6288258"/>
              <a:gd name="connsiteY12" fmla="*/ 622145 h 819092"/>
              <a:gd name="connsiteX13" fmla="*/ 4684541 w 6288258"/>
              <a:gd name="connsiteY13" fmla="*/ 326723 h 819092"/>
              <a:gd name="connsiteX14" fmla="*/ 4754880 w 6288258"/>
              <a:gd name="connsiteY14" fmla="*/ 326723 h 819092"/>
              <a:gd name="connsiteX15" fmla="*/ 4951828 w 6288258"/>
              <a:gd name="connsiteY15" fmla="*/ 523671 h 819092"/>
              <a:gd name="connsiteX16" fmla="*/ 5092504 w 6288258"/>
              <a:gd name="connsiteY16" fmla="*/ 622145 h 819092"/>
              <a:gd name="connsiteX17" fmla="*/ 5233181 w 6288258"/>
              <a:gd name="connsiteY17" fmla="*/ 326723 h 819092"/>
              <a:gd name="connsiteX18" fmla="*/ 5416061 w 6288258"/>
              <a:gd name="connsiteY18" fmla="*/ 467400 h 819092"/>
              <a:gd name="connsiteX19" fmla="*/ 5542671 w 6288258"/>
              <a:gd name="connsiteY19" fmla="*/ 734686 h 819092"/>
              <a:gd name="connsiteX20" fmla="*/ 5767754 w 6288258"/>
              <a:gd name="connsiteY20" fmla="*/ 622145 h 819092"/>
              <a:gd name="connsiteX21" fmla="*/ 5852160 w 6288258"/>
              <a:gd name="connsiteY21" fmla="*/ 354859 h 819092"/>
              <a:gd name="connsiteX22" fmla="*/ 5964701 w 6288258"/>
              <a:gd name="connsiteY22" fmla="*/ 59437 h 819092"/>
              <a:gd name="connsiteX23" fmla="*/ 6035040 w 6288258"/>
              <a:gd name="connsiteY23" fmla="*/ 425197 h 819092"/>
              <a:gd name="connsiteX24" fmla="*/ 6133514 w 6288258"/>
              <a:gd name="connsiteY24" fmla="*/ 594009 h 819092"/>
              <a:gd name="connsiteX25" fmla="*/ 6288258 w 6288258"/>
              <a:gd name="connsiteY25" fmla="*/ 664348 h 819092"/>
              <a:gd name="connsiteX0" fmla="*/ 0 w 6288258"/>
              <a:gd name="connsiteY0" fmla="*/ 760120 h 760120"/>
              <a:gd name="connsiteX1" fmla="*/ 196948 w 6288258"/>
              <a:gd name="connsiteY1" fmla="*/ 689782 h 760120"/>
              <a:gd name="connsiteX2" fmla="*/ 356654 w 6288258"/>
              <a:gd name="connsiteY2" fmla="*/ 225548 h 760120"/>
              <a:gd name="connsiteX3" fmla="*/ 450166 w 6288258"/>
              <a:gd name="connsiteY3" fmla="*/ 492834 h 760120"/>
              <a:gd name="connsiteX4" fmla="*/ 576775 w 6288258"/>
              <a:gd name="connsiteY4" fmla="*/ 633511 h 760120"/>
              <a:gd name="connsiteX5" fmla="*/ 731520 w 6288258"/>
              <a:gd name="connsiteY5" fmla="*/ 408428 h 760120"/>
              <a:gd name="connsiteX6" fmla="*/ 4079631 w 6288258"/>
              <a:gd name="connsiteY6" fmla="*/ 661647 h 760120"/>
              <a:gd name="connsiteX7" fmla="*/ 4164037 w 6288258"/>
              <a:gd name="connsiteY7" fmla="*/ 436564 h 760120"/>
              <a:gd name="connsiteX8" fmla="*/ 4220308 w 6288258"/>
              <a:gd name="connsiteY8" fmla="*/ 366225 h 760120"/>
              <a:gd name="connsiteX9" fmla="*/ 4403188 w 6288258"/>
              <a:gd name="connsiteY9" fmla="*/ 549105 h 760120"/>
              <a:gd name="connsiteX10" fmla="*/ 4487594 w 6288258"/>
              <a:gd name="connsiteY10" fmla="*/ 675714 h 760120"/>
              <a:gd name="connsiteX11" fmla="*/ 4600135 w 6288258"/>
              <a:gd name="connsiteY11" fmla="*/ 563173 h 760120"/>
              <a:gd name="connsiteX12" fmla="*/ 4684541 w 6288258"/>
              <a:gd name="connsiteY12" fmla="*/ 267751 h 760120"/>
              <a:gd name="connsiteX13" fmla="*/ 4754880 w 6288258"/>
              <a:gd name="connsiteY13" fmla="*/ 267751 h 760120"/>
              <a:gd name="connsiteX14" fmla="*/ 4951828 w 6288258"/>
              <a:gd name="connsiteY14" fmla="*/ 464699 h 760120"/>
              <a:gd name="connsiteX15" fmla="*/ 5092504 w 6288258"/>
              <a:gd name="connsiteY15" fmla="*/ 563173 h 760120"/>
              <a:gd name="connsiteX16" fmla="*/ 5233181 w 6288258"/>
              <a:gd name="connsiteY16" fmla="*/ 267751 h 760120"/>
              <a:gd name="connsiteX17" fmla="*/ 5416061 w 6288258"/>
              <a:gd name="connsiteY17" fmla="*/ 408428 h 760120"/>
              <a:gd name="connsiteX18" fmla="*/ 5542671 w 6288258"/>
              <a:gd name="connsiteY18" fmla="*/ 675714 h 760120"/>
              <a:gd name="connsiteX19" fmla="*/ 5767754 w 6288258"/>
              <a:gd name="connsiteY19" fmla="*/ 563173 h 760120"/>
              <a:gd name="connsiteX20" fmla="*/ 5852160 w 6288258"/>
              <a:gd name="connsiteY20" fmla="*/ 295887 h 760120"/>
              <a:gd name="connsiteX21" fmla="*/ 5964701 w 6288258"/>
              <a:gd name="connsiteY21" fmla="*/ 465 h 760120"/>
              <a:gd name="connsiteX22" fmla="*/ 6035040 w 6288258"/>
              <a:gd name="connsiteY22" fmla="*/ 366225 h 760120"/>
              <a:gd name="connsiteX23" fmla="*/ 6133514 w 6288258"/>
              <a:gd name="connsiteY23" fmla="*/ 535037 h 760120"/>
              <a:gd name="connsiteX24" fmla="*/ 6288258 w 6288258"/>
              <a:gd name="connsiteY24" fmla="*/ 605376 h 760120"/>
              <a:gd name="connsiteX0" fmla="*/ 0 w 6288258"/>
              <a:gd name="connsiteY0" fmla="*/ 760120 h 760120"/>
              <a:gd name="connsiteX1" fmla="*/ 196948 w 6288258"/>
              <a:gd name="connsiteY1" fmla="*/ 689782 h 760120"/>
              <a:gd name="connsiteX2" fmla="*/ 356654 w 6288258"/>
              <a:gd name="connsiteY2" fmla="*/ 225548 h 760120"/>
              <a:gd name="connsiteX3" fmla="*/ 450166 w 6288258"/>
              <a:gd name="connsiteY3" fmla="*/ 492834 h 760120"/>
              <a:gd name="connsiteX4" fmla="*/ 576775 w 6288258"/>
              <a:gd name="connsiteY4" fmla="*/ 633511 h 760120"/>
              <a:gd name="connsiteX5" fmla="*/ 4079631 w 6288258"/>
              <a:gd name="connsiteY5" fmla="*/ 661647 h 760120"/>
              <a:gd name="connsiteX6" fmla="*/ 4164037 w 6288258"/>
              <a:gd name="connsiteY6" fmla="*/ 436564 h 760120"/>
              <a:gd name="connsiteX7" fmla="*/ 4220308 w 6288258"/>
              <a:gd name="connsiteY7" fmla="*/ 366225 h 760120"/>
              <a:gd name="connsiteX8" fmla="*/ 4403188 w 6288258"/>
              <a:gd name="connsiteY8" fmla="*/ 549105 h 760120"/>
              <a:gd name="connsiteX9" fmla="*/ 4487594 w 6288258"/>
              <a:gd name="connsiteY9" fmla="*/ 675714 h 760120"/>
              <a:gd name="connsiteX10" fmla="*/ 4600135 w 6288258"/>
              <a:gd name="connsiteY10" fmla="*/ 563173 h 760120"/>
              <a:gd name="connsiteX11" fmla="*/ 4684541 w 6288258"/>
              <a:gd name="connsiteY11" fmla="*/ 267751 h 760120"/>
              <a:gd name="connsiteX12" fmla="*/ 4754880 w 6288258"/>
              <a:gd name="connsiteY12" fmla="*/ 267751 h 760120"/>
              <a:gd name="connsiteX13" fmla="*/ 4951828 w 6288258"/>
              <a:gd name="connsiteY13" fmla="*/ 464699 h 760120"/>
              <a:gd name="connsiteX14" fmla="*/ 5092504 w 6288258"/>
              <a:gd name="connsiteY14" fmla="*/ 563173 h 760120"/>
              <a:gd name="connsiteX15" fmla="*/ 5233181 w 6288258"/>
              <a:gd name="connsiteY15" fmla="*/ 267751 h 760120"/>
              <a:gd name="connsiteX16" fmla="*/ 5416061 w 6288258"/>
              <a:gd name="connsiteY16" fmla="*/ 408428 h 760120"/>
              <a:gd name="connsiteX17" fmla="*/ 5542671 w 6288258"/>
              <a:gd name="connsiteY17" fmla="*/ 675714 h 760120"/>
              <a:gd name="connsiteX18" fmla="*/ 5767754 w 6288258"/>
              <a:gd name="connsiteY18" fmla="*/ 563173 h 760120"/>
              <a:gd name="connsiteX19" fmla="*/ 5852160 w 6288258"/>
              <a:gd name="connsiteY19" fmla="*/ 295887 h 760120"/>
              <a:gd name="connsiteX20" fmla="*/ 5964701 w 6288258"/>
              <a:gd name="connsiteY20" fmla="*/ 465 h 760120"/>
              <a:gd name="connsiteX21" fmla="*/ 6035040 w 6288258"/>
              <a:gd name="connsiteY21" fmla="*/ 366225 h 760120"/>
              <a:gd name="connsiteX22" fmla="*/ 6133514 w 6288258"/>
              <a:gd name="connsiteY22" fmla="*/ 535037 h 760120"/>
              <a:gd name="connsiteX23" fmla="*/ 6288258 w 6288258"/>
              <a:gd name="connsiteY23" fmla="*/ 605376 h 760120"/>
              <a:gd name="connsiteX0" fmla="*/ 0 w 6288258"/>
              <a:gd name="connsiteY0" fmla="*/ 760120 h 760120"/>
              <a:gd name="connsiteX1" fmla="*/ 196948 w 6288258"/>
              <a:gd name="connsiteY1" fmla="*/ 689782 h 760120"/>
              <a:gd name="connsiteX2" fmla="*/ 356654 w 6288258"/>
              <a:gd name="connsiteY2" fmla="*/ 225548 h 760120"/>
              <a:gd name="connsiteX3" fmla="*/ 450166 w 6288258"/>
              <a:gd name="connsiteY3" fmla="*/ 492834 h 760120"/>
              <a:gd name="connsiteX4" fmla="*/ 4079631 w 6288258"/>
              <a:gd name="connsiteY4" fmla="*/ 661647 h 760120"/>
              <a:gd name="connsiteX5" fmla="*/ 4164037 w 6288258"/>
              <a:gd name="connsiteY5" fmla="*/ 436564 h 760120"/>
              <a:gd name="connsiteX6" fmla="*/ 4220308 w 6288258"/>
              <a:gd name="connsiteY6" fmla="*/ 366225 h 760120"/>
              <a:gd name="connsiteX7" fmla="*/ 4403188 w 6288258"/>
              <a:gd name="connsiteY7" fmla="*/ 549105 h 760120"/>
              <a:gd name="connsiteX8" fmla="*/ 4487594 w 6288258"/>
              <a:gd name="connsiteY8" fmla="*/ 675714 h 760120"/>
              <a:gd name="connsiteX9" fmla="*/ 4600135 w 6288258"/>
              <a:gd name="connsiteY9" fmla="*/ 563173 h 760120"/>
              <a:gd name="connsiteX10" fmla="*/ 4684541 w 6288258"/>
              <a:gd name="connsiteY10" fmla="*/ 267751 h 760120"/>
              <a:gd name="connsiteX11" fmla="*/ 4754880 w 6288258"/>
              <a:gd name="connsiteY11" fmla="*/ 267751 h 760120"/>
              <a:gd name="connsiteX12" fmla="*/ 4951828 w 6288258"/>
              <a:gd name="connsiteY12" fmla="*/ 464699 h 760120"/>
              <a:gd name="connsiteX13" fmla="*/ 5092504 w 6288258"/>
              <a:gd name="connsiteY13" fmla="*/ 563173 h 760120"/>
              <a:gd name="connsiteX14" fmla="*/ 5233181 w 6288258"/>
              <a:gd name="connsiteY14" fmla="*/ 267751 h 760120"/>
              <a:gd name="connsiteX15" fmla="*/ 5416061 w 6288258"/>
              <a:gd name="connsiteY15" fmla="*/ 408428 h 760120"/>
              <a:gd name="connsiteX16" fmla="*/ 5542671 w 6288258"/>
              <a:gd name="connsiteY16" fmla="*/ 675714 h 760120"/>
              <a:gd name="connsiteX17" fmla="*/ 5767754 w 6288258"/>
              <a:gd name="connsiteY17" fmla="*/ 563173 h 760120"/>
              <a:gd name="connsiteX18" fmla="*/ 5852160 w 6288258"/>
              <a:gd name="connsiteY18" fmla="*/ 295887 h 760120"/>
              <a:gd name="connsiteX19" fmla="*/ 5964701 w 6288258"/>
              <a:gd name="connsiteY19" fmla="*/ 465 h 760120"/>
              <a:gd name="connsiteX20" fmla="*/ 6035040 w 6288258"/>
              <a:gd name="connsiteY20" fmla="*/ 366225 h 760120"/>
              <a:gd name="connsiteX21" fmla="*/ 6133514 w 6288258"/>
              <a:gd name="connsiteY21" fmla="*/ 535037 h 760120"/>
              <a:gd name="connsiteX22" fmla="*/ 6288258 w 6288258"/>
              <a:gd name="connsiteY22" fmla="*/ 605376 h 760120"/>
              <a:gd name="connsiteX0" fmla="*/ 0 w 6288258"/>
              <a:gd name="connsiteY0" fmla="*/ 760120 h 760120"/>
              <a:gd name="connsiteX1" fmla="*/ 196948 w 6288258"/>
              <a:gd name="connsiteY1" fmla="*/ 689782 h 760120"/>
              <a:gd name="connsiteX2" fmla="*/ 356654 w 6288258"/>
              <a:gd name="connsiteY2" fmla="*/ 225548 h 760120"/>
              <a:gd name="connsiteX3" fmla="*/ 4079631 w 6288258"/>
              <a:gd name="connsiteY3" fmla="*/ 661647 h 760120"/>
              <a:gd name="connsiteX4" fmla="*/ 4164037 w 6288258"/>
              <a:gd name="connsiteY4" fmla="*/ 436564 h 760120"/>
              <a:gd name="connsiteX5" fmla="*/ 4220308 w 6288258"/>
              <a:gd name="connsiteY5" fmla="*/ 366225 h 760120"/>
              <a:gd name="connsiteX6" fmla="*/ 4403188 w 6288258"/>
              <a:gd name="connsiteY6" fmla="*/ 549105 h 760120"/>
              <a:gd name="connsiteX7" fmla="*/ 4487594 w 6288258"/>
              <a:gd name="connsiteY7" fmla="*/ 675714 h 760120"/>
              <a:gd name="connsiteX8" fmla="*/ 4600135 w 6288258"/>
              <a:gd name="connsiteY8" fmla="*/ 563173 h 760120"/>
              <a:gd name="connsiteX9" fmla="*/ 4684541 w 6288258"/>
              <a:gd name="connsiteY9" fmla="*/ 267751 h 760120"/>
              <a:gd name="connsiteX10" fmla="*/ 4754880 w 6288258"/>
              <a:gd name="connsiteY10" fmla="*/ 267751 h 760120"/>
              <a:gd name="connsiteX11" fmla="*/ 4951828 w 6288258"/>
              <a:gd name="connsiteY11" fmla="*/ 464699 h 760120"/>
              <a:gd name="connsiteX12" fmla="*/ 5092504 w 6288258"/>
              <a:gd name="connsiteY12" fmla="*/ 563173 h 760120"/>
              <a:gd name="connsiteX13" fmla="*/ 5233181 w 6288258"/>
              <a:gd name="connsiteY13" fmla="*/ 267751 h 760120"/>
              <a:gd name="connsiteX14" fmla="*/ 5416061 w 6288258"/>
              <a:gd name="connsiteY14" fmla="*/ 408428 h 760120"/>
              <a:gd name="connsiteX15" fmla="*/ 5542671 w 6288258"/>
              <a:gd name="connsiteY15" fmla="*/ 675714 h 760120"/>
              <a:gd name="connsiteX16" fmla="*/ 5767754 w 6288258"/>
              <a:gd name="connsiteY16" fmla="*/ 563173 h 760120"/>
              <a:gd name="connsiteX17" fmla="*/ 5852160 w 6288258"/>
              <a:gd name="connsiteY17" fmla="*/ 295887 h 760120"/>
              <a:gd name="connsiteX18" fmla="*/ 5964701 w 6288258"/>
              <a:gd name="connsiteY18" fmla="*/ 465 h 760120"/>
              <a:gd name="connsiteX19" fmla="*/ 6035040 w 6288258"/>
              <a:gd name="connsiteY19" fmla="*/ 366225 h 760120"/>
              <a:gd name="connsiteX20" fmla="*/ 6133514 w 6288258"/>
              <a:gd name="connsiteY20" fmla="*/ 535037 h 760120"/>
              <a:gd name="connsiteX21" fmla="*/ 6288258 w 6288258"/>
              <a:gd name="connsiteY21" fmla="*/ 605376 h 760120"/>
              <a:gd name="connsiteX0" fmla="*/ 145666 w 6433924"/>
              <a:gd name="connsiteY0" fmla="*/ 760120 h 760120"/>
              <a:gd name="connsiteX1" fmla="*/ 342614 w 6433924"/>
              <a:gd name="connsiteY1" fmla="*/ 689782 h 760120"/>
              <a:gd name="connsiteX2" fmla="*/ 4225297 w 6433924"/>
              <a:gd name="connsiteY2" fmla="*/ 661647 h 760120"/>
              <a:gd name="connsiteX3" fmla="*/ 4309703 w 6433924"/>
              <a:gd name="connsiteY3" fmla="*/ 436564 h 760120"/>
              <a:gd name="connsiteX4" fmla="*/ 4365974 w 6433924"/>
              <a:gd name="connsiteY4" fmla="*/ 366225 h 760120"/>
              <a:gd name="connsiteX5" fmla="*/ 4548854 w 6433924"/>
              <a:gd name="connsiteY5" fmla="*/ 549105 h 760120"/>
              <a:gd name="connsiteX6" fmla="*/ 4633260 w 6433924"/>
              <a:gd name="connsiteY6" fmla="*/ 675714 h 760120"/>
              <a:gd name="connsiteX7" fmla="*/ 4745801 w 6433924"/>
              <a:gd name="connsiteY7" fmla="*/ 563173 h 760120"/>
              <a:gd name="connsiteX8" fmla="*/ 4830207 w 6433924"/>
              <a:gd name="connsiteY8" fmla="*/ 267751 h 760120"/>
              <a:gd name="connsiteX9" fmla="*/ 4900546 w 6433924"/>
              <a:gd name="connsiteY9" fmla="*/ 267751 h 760120"/>
              <a:gd name="connsiteX10" fmla="*/ 5097494 w 6433924"/>
              <a:gd name="connsiteY10" fmla="*/ 464699 h 760120"/>
              <a:gd name="connsiteX11" fmla="*/ 5238170 w 6433924"/>
              <a:gd name="connsiteY11" fmla="*/ 563173 h 760120"/>
              <a:gd name="connsiteX12" fmla="*/ 5378847 w 6433924"/>
              <a:gd name="connsiteY12" fmla="*/ 267751 h 760120"/>
              <a:gd name="connsiteX13" fmla="*/ 5561727 w 6433924"/>
              <a:gd name="connsiteY13" fmla="*/ 408428 h 760120"/>
              <a:gd name="connsiteX14" fmla="*/ 5688337 w 6433924"/>
              <a:gd name="connsiteY14" fmla="*/ 675714 h 760120"/>
              <a:gd name="connsiteX15" fmla="*/ 5913420 w 6433924"/>
              <a:gd name="connsiteY15" fmla="*/ 563173 h 760120"/>
              <a:gd name="connsiteX16" fmla="*/ 5997826 w 6433924"/>
              <a:gd name="connsiteY16" fmla="*/ 295887 h 760120"/>
              <a:gd name="connsiteX17" fmla="*/ 6110367 w 6433924"/>
              <a:gd name="connsiteY17" fmla="*/ 465 h 760120"/>
              <a:gd name="connsiteX18" fmla="*/ 6180706 w 6433924"/>
              <a:gd name="connsiteY18" fmla="*/ 366225 h 760120"/>
              <a:gd name="connsiteX19" fmla="*/ 6279180 w 6433924"/>
              <a:gd name="connsiteY19" fmla="*/ 535037 h 760120"/>
              <a:gd name="connsiteX20" fmla="*/ 6433924 w 6433924"/>
              <a:gd name="connsiteY20" fmla="*/ 605376 h 760120"/>
              <a:gd name="connsiteX0" fmla="*/ 0 w 6288258"/>
              <a:gd name="connsiteY0" fmla="*/ 760120 h 760120"/>
              <a:gd name="connsiteX1" fmla="*/ 4079631 w 6288258"/>
              <a:gd name="connsiteY1" fmla="*/ 661647 h 760120"/>
              <a:gd name="connsiteX2" fmla="*/ 4164037 w 6288258"/>
              <a:gd name="connsiteY2" fmla="*/ 436564 h 760120"/>
              <a:gd name="connsiteX3" fmla="*/ 4220308 w 6288258"/>
              <a:gd name="connsiteY3" fmla="*/ 366225 h 760120"/>
              <a:gd name="connsiteX4" fmla="*/ 4403188 w 6288258"/>
              <a:gd name="connsiteY4" fmla="*/ 549105 h 760120"/>
              <a:gd name="connsiteX5" fmla="*/ 4487594 w 6288258"/>
              <a:gd name="connsiteY5" fmla="*/ 675714 h 760120"/>
              <a:gd name="connsiteX6" fmla="*/ 4600135 w 6288258"/>
              <a:gd name="connsiteY6" fmla="*/ 563173 h 760120"/>
              <a:gd name="connsiteX7" fmla="*/ 4684541 w 6288258"/>
              <a:gd name="connsiteY7" fmla="*/ 267751 h 760120"/>
              <a:gd name="connsiteX8" fmla="*/ 4754880 w 6288258"/>
              <a:gd name="connsiteY8" fmla="*/ 267751 h 760120"/>
              <a:gd name="connsiteX9" fmla="*/ 4951828 w 6288258"/>
              <a:gd name="connsiteY9" fmla="*/ 464699 h 760120"/>
              <a:gd name="connsiteX10" fmla="*/ 5092504 w 6288258"/>
              <a:gd name="connsiteY10" fmla="*/ 563173 h 760120"/>
              <a:gd name="connsiteX11" fmla="*/ 5233181 w 6288258"/>
              <a:gd name="connsiteY11" fmla="*/ 267751 h 760120"/>
              <a:gd name="connsiteX12" fmla="*/ 5416061 w 6288258"/>
              <a:gd name="connsiteY12" fmla="*/ 408428 h 760120"/>
              <a:gd name="connsiteX13" fmla="*/ 5542671 w 6288258"/>
              <a:gd name="connsiteY13" fmla="*/ 675714 h 760120"/>
              <a:gd name="connsiteX14" fmla="*/ 5767754 w 6288258"/>
              <a:gd name="connsiteY14" fmla="*/ 563173 h 760120"/>
              <a:gd name="connsiteX15" fmla="*/ 5852160 w 6288258"/>
              <a:gd name="connsiteY15" fmla="*/ 295887 h 760120"/>
              <a:gd name="connsiteX16" fmla="*/ 5964701 w 6288258"/>
              <a:gd name="connsiteY16" fmla="*/ 465 h 760120"/>
              <a:gd name="connsiteX17" fmla="*/ 6035040 w 6288258"/>
              <a:gd name="connsiteY17" fmla="*/ 366225 h 760120"/>
              <a:gd name="connsiteX18" fmla="*/ 6133514 w 6288258"/>
              <a:gd name="connsiteY18" fmla="*/ 535037 h 760120"/>
              <a:gd name="connsiteX19" fmla="*/ 6288258 w 6288258"/>
              <a:gd name="connsiteY19" fmla="*/ 605376 h 760120"/>
              <a:gd name="connsiteX0" fmla="*/ 0 w 2208627"/>
              <a:gd name="connsiteY0" fmla="*/ 661647 h 680927"/>
              <a:gd name="connsiteX1" fmla="*/ 84406 w 2208627"/>
              <a:gd name="connsiteY1" fmla="*/ 436564 h 680927"/>
              <a:gd name="connsiteX2" fmla="*/ 140677 w 2208627"/>
              <a:gd name="connsiteY2" fmla="*/ 366225 h 680927"/>
              <a:gd name="connsiteX3" fmla="*/ 323557 w 2208627"/>
              <a:gd name="connsiteY3" fmla="*/ 549105 h 680927"/>
              <a:gd name="connsiteX4" fmla="*/ 407963 w 2208627"/>
              <a:gd name="connsiteY4" fmla="*/ 675714 h 680927"/>
              <a:gd name="connsiteX5" fmla="*/ 520504 w 2208627"/>
              <a:gd name="connsiteY5" fmla="*/ 563173 h 680927"/>
              <a:gd name="connsiteX6" fmla="*/ 604910 w 2208627"/>
              <a:gd name="connsiteY6" fmla="*/ 267751 h 680927"/>
              <a:gd name="connsiteX7" fmla="*/ 675249 w 2208627"/>
              <a:gd name="connsiteY7" fmla="*/ 267751 h 680927"/>
              <a:gd name="connsiteX8" fmla="*/ 872197 w 2208627"/>
              <a:gd name="connsiteY8" fmla="*/ 464699 h 680927"/>
              <a:gd name="connsiteX9" fmla="*/ 1012873 w 2208627"/>
              <a:gd name="connsiteY9" fmla="*/ 563173 h 680927"/>
              <a:gd name="connsiteX10" fmla="*/ 1153550 w 2208627"/>
              <a:gd name="connsiteY10" fmla="*/ 267751 h 680927"/>
              <a:gd name="connsiteX11" fmla="*/ 1336430 w 2208627"/>
              <a:gd name="connsiteY11" fmla="*/ 408428 h 680927"/>
              <a:gd name="connsiteX12" fmla="*/ 1463040 w 2208627"/>
              <a:gd name="connsiteY12" fmla="*/ 675714 h 680927"/>
              <a:gd name="connsiteX13" fmla="*/ 1688123 w 2208627"/>
              <a:gd name="connsiteY13" fmla="*/ 563173 h 680927"/>
              <a:gd name="connsiteX14" fmla="*/ 1772529 w 2208627"/>
              <a:gd name="connsiteY14" fmla="*/ 295887 h 680927"/>
              <a:gd name="connsiteX15" fmla="*/ 1885070 w 2208627"/>
              <a:gd name="connsiteY15" fmla="*/ 465 h 680927"/>
              <a:gd name="connsiteX16" fmla="*/ 1955409 w 2208627"/>
              <a:gd name="connsiteY16" fmla="*/ 366225 h 680927"/>
              <a:gd name="connsiteX17" fmla="*/ 2053883 w 2208627"/>
              <a:gd name="connsiteY17" fmla="*/ 535037 h 680927"/>
              <a:gd name="connsiteX18" fmla="*/ 2208627 w 2208627"/>
              <a:gd name="connsiteY18" fmla="*/ 605376 h 680927"/>
              <a:gd name="connsiteX0" fmla="*/ 0 w 2208627"/>
              <a:gd name="connsiteY0" fmla="*/ 661647 h 680927"/>
              <a:gd name="connsiteX1" fmla="*/ 84406 w 2208627"/>
              <a:gd name="connsiteY1" fmla="*/ 436564 h 680927"/>
              <a:gd name="connsiteX2" fmla="*/ 140677 w 2208627"/>
              <a:gd name="connsiteY2" fmla="*/ 366225 h 680927"/>
              <a:gd name="connsiteX3" fmla="*/ 323557 w 2208627"/>
              <a:gd name="connsiteY3" fmla="*/ 549105 h 680927"/>
              <a:gd name="connsiteX4" fmla="*/ 407963 w 2208627"/>
              <a:gd name="connsiteY4" fmla="*/ 675714 h 680927"/>
              <a:gd name="connsiteX5" fmla="*/ 520504 w 2208627"/>
              <a:gd name="connsiteY5" fmla="*/ 563173 h 680927"/>
              <a:gd name="connsiteX6" fmla="*/ 604910 w 2208627"/>
              <a:gd name="connsiteY6" fmla="*/ 267751 h 680927"/>
              <a:gd name="connsiteX7" fmla="*/ 675249 w 2208627"/>
              <a:gd name="connsiteY7" fmla="*/ 267751 h 680927"/>
              <a:gd name="connsiteX8" fmla="*/ 872197 w 2208627"/>
              <a:gd name="connsiteY8" fmla="*/ 464699 h 680927"/>
              <a:gd name="connsiteX9" fmla="*/ 1012873 w 2208627"/>
              <a:gd name="connsiteY9" fmla="*/ 563173 h 680927"/>
              <a:gd name="connsiteX10" fmla="*/ 1153550 w 2208627"/>
              <a:gd name="connsiteY10" fmla="*/ 267751 h 680927"/>
              <a:gd name="connsiteX11" fmla="*/ 1336430 w 2208627"/>
              <a:gd name="connsiteY11" fmla="*/ 408428 h 680927"/>
              <a:gd name="connsiteX12" fmla="*/ 1463040 w 2208627"/>
              <a:gd name="connsiteY12" fmla="*/ 675714 h 680927"/>
              <a:gd name="connsiteX13" fmla="*/ 1688123 w 2208627"/>
              <a:gd name="connsiteY13" fmla="*/ 563173 h 680927"/>
              <a:gd name="connsiteX14" fmla="*/ 1772529 w 2208627"/>
              <a:gd name="connsiteY14" fmla="*/ 295887 h 680927"/>
              <a:gd name="connsiteX15" fmla="*/ 1885070 w 2208627"/>
              <a:gd name="connsiteY15" fmla="*/ 465 h 680927"/>
              <a:gd name="connsiteX16" fmla="*/ 1955409 w 2208627"/>
              <a:gd name="connsiteY16" fmla="*/ 366225 h 680927"/>
              <a:gd name="connsiteX17" fmla="*/ 2053883 w 2208627"/>
              <a:gd name="connsiteY17" fmla="*/ 535037 h 680927"/>
              <a:gd name="connsiteX18" fmla="*/ 2208627 w 2208627"/>
              <a:gd name="connsiteY18" fmla="*/ 605376 h 680927"/>
              <a:gd name="connsiteX0" fmla="*/ 0 w 2053883"/>
              <a:gd name="connsiteY0" fmla="*/ 661647 h 680927"/>
              <a:gd name="connsiteX1" fmla="*/ 84406 w 2053883"/>
              <a:gd name="connsiteY1" fmla="*/ 436564 h 680927"/>
              <a:gd name="connsiteX2" fmla="*/ 140677 w 2053883"/>
              <a:gd name="connsiteY2" fmla="*/ 366225 h 680927"/>
              <a:gd name="connsiteX3" fmla="*/ 323557 w 2053883"/>
              <a:gd name="connsiteY3" fmla="*/ 549105 h 680927"/>
              <a:gd name="connsiteX4" fmla="*/ 407963 w 2053883"/>
              <a:gd name="connsiteY4" fmla="*/ 675714 h 680927"/>
              <a:gd name="connsiteX5" fmla="*/ 520504 w 2053883"/>
              <a:gd name="connsiteY5" fmla="*/ 563173 h 680927"/>
              <a:gd name="connsiteX6" fmla="*/ 604910 w 2053883"/>
              <a:gd name="connsiteY6" fmla="*/ 267751 h 680927"/>
              <a:gd name="connsiteX7" fmla="*/ 675249 w 2053883"/>
              <a:gd name="connsiteY7" fmla="*/ 267751 h 680927"/>
              <a:gd name="connsiteX8" fmla="*/ 872197 w 2053883"/>
              <a:gd name="connsiteY8" fmla="*/ 464699 h 680927"/>
              <a:gd name="connsiteX9" fmla="*/ 1012873 w 2053883"/>
              <a:gd name="connsiteY9" fmla="*/ 563173 h 680927"/>
              <a:gd name="connsiteX10" fmla="*/ 1153550 w 2053883"/>
              <a:gd name="connsiteY10" fmla="*/ 267751 h 680927"/>
              <a:gd name="connsiteX11" fmla="*/ 1336430 w 2053883"/>
              <a:gd name="connsiteY11" fmla="*/ 408428 h 680927"/>
              <a:gd name="connsiteX12" fmla="*/ 1463040 w 2053883"/>
              <a:gd name="connsiteY12" fmla="*/ 675714 h 680927"/>
              <a:gd name="connsiteX13" fmla="*/ 1688123 w 2053883"/>
              <a:gd name="connsiteY13" fmla="*/ 563173 h 680927"/>
              <a:gd name="connsiteX14" fmla="*/ 1772529 w 2053883"/>
              <a:gd name="connsiteY14" fmla="*/ 295887 h 680927"/>
              <a:gd name="connsiteX15" fmla="*/ 1885070 w 2053883"/>
              <a:gd name="connsiteY15" fmla="*/ 465 h 680927"/>
              <a:gd name="connsiteX16" fmla="*/ 1955409 w 2053883"/>
              <a:gd name="connsiteY16" fmla="*/ 366225 h 680927"/>
              <a:gd name="connsiteX17" fmla="*/ 2053883 w 2053883"/>
              <a:gd name="connsiteY17" fmla="*/ 535037 h 680927"/>
              <a:gd name="connsiteX0" fmla="*/ 0 w 1955409"/>
              <a:gd name="connsiteY0" fmla="*/ 661647 h 680927"/>
              <a:gd name="connsiteX1" fmla="*/ 84406 w 1955409"/>
              <a:gd name="connsiteY1" fmla="*/ 436564 h 680927"/>
              <a:gd name="connsiteX2" fmla="*/ 140677 w 1955409"/>
              <a:gd name="connsiteY2" fmla="*/ 366225 h 680927"/>
              <a:gd name="connsiteX3" fmla="*/ 323557 w 1955409"/>
              <a:gd name="connsiteY3" fmla="*/ 549105 h 680927"/>
              <a:gd name="connsiteX4" fmla="*/ 407963 w 1955409"/>
              <a:gd name="connsiteY4" fmla="*/ 675714 h 680927"/>
              <a:gd name="connsiteX5" fmla="*/ 520504 w 1955409"/>
              <a:gd name="connsiteY5" fmla="*/ 563173 h 680927"/>
              <a:gd name="connsiteX6" fmla="*/ 604910 w 1955409"/>
              <a:gd name="connsiteY6" fmla="*/ 267751 h 680927"/>
              <a:gd name="connsiteX7" fmla="*/ 675249 w 1955409"/>
              <a:gd name="connsiteY7" fmla="*/ 267751 h 680927"/>
              <a:gd name="connsiteX8" fmla="*/ 872197 w 1955409"/>
              <a:gd name="connsiteY8" fmla="*/ 464699 h 680927"/>
              <a:gd name="connsiteX9" fmla="*/ 1012873 w 1955409"/>
              <a:gd name="connsiteY9" fmla="*/ 563173 h 680927"/>
              <a:gd name="connsiteX10" fmla="*/ 1153550 w 1955409"/>
              <a:gd name="connsiteY10" fmla="*/ 267751 h 680927"/>
              <a:gd name="connsiteX11" fmla="*/ 1336430 w 1955409"/>
              <a:gd name="connsiteY11" fmla="*/ 408428 h 680927"/>
              <a:gd name="connsiteX12" fmla="*/ 1463040 w 1955409"/>
              <a:gd name="connsiteY12" fmla="*/ 675714 h 680927"/>
              <a:gd name="connsiteX13" fmla="*/ 1688123 w 1955409"/>
              <a:gd name="connsiteY13" fmla="*/ 563173 h 680927"/>
              <a:gd name="connsiteX14" fmla="*/ 1772529 w 1955409"/>
              <a:gd name="connsiteY14" fmla="*/ 295887 h 680927"/>
              <a:gd name="connsiteX15" fmla="*/ 1885070 w 1955409"/>
              <a:gd name="connsiteY15" fmla="*/ 465 h 680927"/>
              <a:gd name="connsiteX16" fmla="*/ 1955409 w 1955409"/>
              <a:gd name="connsiteY16" fmla="*/ 366225 h 680927"/>
              <a:gd name="connsiteX0" fmla="*/ 0 w 1885070"/>
              <a:gd name="connsiteY0" fmla="*/ 661647 h 680927"/>
              <a:gd name="connsiteX1" fmla="*/ 84406 w 1885070"/>
              <a:gd name="connsiteY1" fmla="*/ 436564 h 680927"/>
              <a:gd name="connsiteX2" fmla="*/ 140677 w 1885070"/>
              <a:gd name="connsiteY2" fmla="*/ 366225 h 680927"/>
              <a:gd name="connsiteX3" fmla="*/ 323557 w 1885070"/>
              <a:gd name="connsiteY3" fmla="*/ 549105 h 680927"/>
              <a:gd name="connsiteX4" fmla="*/ 407963 w 1885070"/>
              <a:gd name="connsiteY4" fmla="*/ 675714 h 680927"/>
              <a:gd name="connsiteX5" fmla="*/ 520504 w 1885070"/>
              <a:gd name="connsiteY5" fmla="*/ 563173 h 680927"/>
              <a:gd name="connsiteX6" fmla="*/ 604910 w 1885070"/>
              <a:gd name="connsiteY6" fmla="*/ 267751 h 680927"/>
              <a:gd name="connsiteX7" fmla="*/ 675249 w 1885070"/>
              <a:gd name="connsiteY7" fmla="*/ 267751 h 680927"/>
              <a:gd name="connsiteX8" fmla="*/ 872197 w 1885070"/>
              <a:gd name="connsiteY8" fmla="*/ 464699 h 680927"/>
              <a:gd name="connsiteX9" fmla="*/ 1012873 w 1885070"/>
              <a:gd name="connsiteY9" fmla="*/ 563173 h 680927"/>
              <a:gd name="connsiteX10" fmla="*/ 1153550 w 1885070"/>
              <a:gd name="connsiteY10" fmla="*/ 267751 h 680927"/>
              <a:gd name="connsiteX11" fmla="*/ 1336430 w 1885070"/>
              <a:gd name="connsiteY11" fmla="*/ 408428 h 680927"/>
              <a:gd name="connsiteX12" fmla="*/ 1463040 w 1885070"/>
              <a:gd name="connsiteY12" fmla="*/ 675714 h 680927"/>
              <a:gd name="connsiteX13" fmla="*/ 1688123 w 1885070"/>
              <a:gd name="connsiteY13" fmla="*/ 563173 h 680927"/>
              <a:gd name="connsiteX14" fmla="*/ 1772529 w 1885070"/>
              <a:gd name="connsiteY14" fmla="*/ 295887 h 680927"/>
              <a:gd name="connsiteX15" fmla="*/ 1885070 w 1885070"/>
              <a:gd name="connsiteY15" fmla="*/ 465 h 680927"/>
              <a:gd name="connsiteX0" fmla="*/ 0 w 1772529"/>
              <a:gd name="connsiteY0" fmla="*/ 424972 h 444252"/>
              <a:gd name="connsiteX1" fmla="*/ 84406 w 1772529"/>
              <a:gd name="connsiteY1" fmla="*/ 199889 h 444252"/>
              <a:gd name="connsiteX2" fmla="*/ 140677 w 1772529"/>
              <a:gd name="connsiteY2" fmla="*/ 129550 h 444252"/>
              <a:gd name="connsiteX3" fmla="*/ 323557 w 1772529"/>
              <a:gd name="connsiteY3" fmla="*/ 312430 h 444252"/>
              <a:gd name="connsiteX4" fmla="*/ 407963 w 1772529"/>
              <a:gd name="connsiteY4" fmla="*/ 439039 h 444252"/>
              <a:gd name="connsiteX5" fmla="*/ 520504 w 1772529"/>
              <a:gd name="connsiteY5" fmla="*/ 326498 h 444252"/>
              <a:gd name="connsiteX6" fmla="*/ 604910 w 1772529"/>
              <a:gd name="connsiteY6" fmla="*/ 31076 h 444252"/>
              <a:gd name="connsiteX7" fmla="*/ 675249 w 1772529"/>
              <a:gd name="connsiteY7" fmla="*/ 31076 h 444252"/>
              <a:gd name="connsiteX8" fmla="*/ 872197 w 1772529"/>
              <a:gd name="connsiteY8" fmla="*/ 228024 h 444252"/>
              <a:gd name="connsiteX9" fmla="*/ 1012873 w 1772529"/>
              <a:gd name="connsiteY9" fmla="*/ 326498 h 444252"/>
              <a:gd name="connsiteX10" fmla="*/ 1153550 w 1772529"/>
              <a:gd name="connsiteY10" fmla="*/ 31076 h 444252"/>
              <a:gd name="connsiteX11" fmla="*/ 1336430 w 1772529"/>
              <a:gd name="connsiteY11" fmla="*/ 171753 h 444252"/>
              <a:gd name="connsiteX12" fmla="*/ 1463040 w 1772529"/>
              <a:gd name="connsiteY12" fmla="*/ 439039 h 444252"/>
              <a:gd name="connsiteX13" fmla="*/ 1688123 w 1772529"/>
              <a:gd name="connsiteY13" fmla="*/ 326498 h 444252"/>
              <a:gd name="connsiteX14" fmla="*/ 1772529 w 1772529"/>
              <a:gd name="connsiteY14" fmla="*/ 59212 h 444252"/>
              <a:gd name="connsiteX0" fmla="*/ 0 w 1688122"/>
              <a:gd name="connsiteY0" fmla="*/ 424972 h 444252"/>
              <a:gd name="connsiteX1" fmla="*/ 84406 w 1688122"/>
              <a:gd name="connsiteY1" fmla="*/ 199889 h 444252"/>
              <a:gd name="connsiteX2" fmla="*/ 140677 w 1688122"/>
              <a:gd name="connsiteY2" fmla="*/ 129550 h 444252"/>
              <a:gd name="connsiteX3" fmla="*/ 323557 w 1688122"/>
              <a:gd name="connsiteY3" fmla="*/ 312430 h 444252"/>
              <a:gd name="connsiteX4" fmla="*/ 407963 w 1688122"/>
              <a:gd name="connsiteY4" fmla="*/ 439039 h 444252"/>
              <a:gd name="connsiteX5" fmla="*/ 520504 w 1688122"/>
              <a:gd name="connsiteY5" fmla="*/ 326498 h 444252"/>
              <a:gd name="connsiteX6" fmla="*/ 604910 w 1688122"/>
              <a:gd name="connsiteY6" fmla="*/ 31076 h 444252"/>
              <a:gd name="connsiteX7" fmla="*/ 675249 w 1688122"/>
              <a:gd name="connsiteY7" fmla="*/ 31076 h 444252"/>
              <a:gd name="connsiteX8" fmla="*/ 872197 w 1688122"/>
              <a:gd name="connsiteY8" fmla="*/ 228024 h 444252"/>
              <a:gd name="connsiteX9" fmla="*/ 1012873 w 1688122"/>
              <a:gd name="connsiteY9" fmla="*/ 326498 h 444252"/>
              <a:gd name="connsiteX10" fmla="*/ 1153550 w 1688122"/>
              <a:gd name="connsiteY10" fmla="*/ 31076 h 444252"/>
              <a:gd name="connsiteX11" fmla="*/ 1336430 w 1688122"/>
              <a:gd name="connsiteY11" fmla="*/ 171753 h 444252"/>
              <a:gd name="connsiteX12" fmla="*/ 1463040 w 1688122"/>
              <a:gd name="connsiteY12" fmla="*/ 439039 h 444252"/>
              <a:gd name="connsiteX13" fmla="*/ 1688123 w 1688122"/>
              <a:gd name="connsiteY13" fmla="*/ 326498 h 444252"/>
              <a:gd name="connsiteX0" fmla="*/ 0 w 1770864"/>
              <a:gd name="connsiteY0" fmla="*/ 481243 h 481243"/>
              <a:gd name="connsiteX1" fmla="*/ 167147 w 1770864"/>
              <a:gd name="connsiteY1" fmla="*/ 199889 h 481243"/>
              <a:gd name="connsiteX2" fmla="*/ 223418 w 1770864"/>
              <a:gd name="connsiteY2" fmla="*/ 129550 h 481243"/>
              <a:gd name="connsiteX3" fmla="*/ 406298 w 1770864"/>
              <a:gd name="connsiteY3" fmla="*/ 312430 h 481243"/>
              <a:gd name="connsiteX4" fmla="*/ 490704 w 1770864"/>
              <a:gd name="connsiteY4" fmla="*/ 439039 h 481243"/>
              <a:gd name="connsiteX5" fmla="*/ 603245 w 1770864"/>
              <a:gd name="connsiteY5" fmla="*/ 326498 h 481243"/>
              <a:gd name="connsiteX6" fmla="*/ 687651 w 1770864"/>
              <a:gd name="connsiteY6" fmla="*/ 31076 h 481243"/>
              <a:gd name="connsiteX7" fmla="*/ 757990 w 1770864"/>
              <a:gd name="connsiteY7" fmla="*/ 31076 h 481243"/>
              <a:gd name="connsiteX8" fmla="*/ 954938 w 1770864"/>
              <a:gd name="connsiteY8" fmla="*/ 228024 h 481243"/>
              <a:gd name="connsiteX9" fmla="*/ 1095614 w 1770864"/>
              <a:gd name="connsiteY9" fmla="*/ 326498 h 481243"/>
              <a:gd name="connsiteX10" fmla="*/ 1236291 w 1770864"/>
              <a:gd name="connsiteY10" fmla="*/ 31076 h 481243"/>
              <a:gd name="connsiteX11" fmla="*/ 1419171 w 1770864"/>
              <a:gd name="connsiteY11" fmla="*/ 171753 h 481243"/>
              <a:gd name="connsiteX12" fmla="*/ 1545781 w 1770864"/>
              <a:gd name="connsiteY12" fmla="*/ 439039 h 481243"/>
              <a:gd name="connsiteX13" fmla="*/ 1770864 w 1770864"/>
              <a:gd name="connsiteY13" fmla="*/ 326498 h 481243"/>
              <a:gd name="connsiteX0" fmla="*/ 0 w 1712193"/>
              <a:gd name="connsiteY0" fmla="*/ 481243 h 481243"/>
              <a:gd name="connsiteX1" fmla="*/ 167147 w 1712193"/>
              <a:gd name="connsiteY1" fmla="*/ 199889 h 481243"/>
              <a:gd name="connsiteX2" fmla="*/ 223418 w 1712193"/>
              <a:gd name="connsiteY2" fmla="*/ 129550 h 481243"/>
              <a:gd name="connsiteX3" fmla="*/ 406298 w 1712193"/>
              <a:gd name="connsiteY3" fmla="*/ 312430 h 481243"/>
              <a:gd name="connsiteX4" fmla="*/ 490704 w 1712193"/>
              <a:gd name="connsiteY4" fmla="*/ 439039 h 481243"/>
              <a:gd name="connsiteX5" fmla="*/ 603245 w 1712193"/>
              <a:gd name="connsiteY5" fmla="*/ 326498 h 481243"/>
              <a:gd name="connsiteX6" fmla="*/ 687651 w 1712193"/>
              <a:gd name="connsiteY6" fmla="*/ 31076 h 481243"/>
              <a:gd name="connsiteX7" fmla="*/ 757990 w 1712193"/>
              <a:gd name="connsiteY7" fmla="*/ 31076 h 481243"/>
              <a:gd name="connsiteX8" fmla="*/ 954938 w 1712193"/>
              <a:gd name="connsiteY8" fmla="*/ 228024 h 481243"/>
              <a:gd name="connsiteX9" fmla="*/ 1095614 w 1712193"/>
              <a:gd name="connsiteY9" fmla="*/ 326498 h 481243"/>
              <a:gd name="connsiteX10" fmla="*/ 1236291 w 1712193"/>
              <a:gd name="connsiteY10" fmla="*/ 31076 h 481243"/>
              <a:gd name="connsiteX11" fmla="*/ 1419171 w 1712193"/>
              <a:gd name="connsiteY11" fmla="*/ 171753 h 481243"/>
              <a:gd name="connsiteX12" fmla="*/ 1545781 w 1712193"/>
              <a:gd name="connsiteY12" fmla="*/ 439039 h 481243"/>
              <a:gd name="connsiteX13" fmla="*/ 1712193 w 1712193"/>
              <a:gd name="connsiteY13" fmla="*/ 370833 h 481243"/>
              <a:gd name="connsiteX0" fmla="*/ 0 w 1712193"/>
              <a:gd name="connsiteY0" fmla="*/ 389343 h 451284"/>
              <a:gd name="connsiteX1" fmla="*/ 167147 w 1712193"/>
              <a:gd name="connsiteY1" fmla="*/ 199889 h 451284"/>
              <a:gd name="connsiteX2" fmla="*/ 223418 w 1712193"/>
              <a:gd name="connsiteY2" fmla="*/ 129550 h 451284"/>
              <a:gd name="connsiteX3" fmla="*/ 406298 w 1712193"/>
              <a:gd name="connsiteY3" fmla="*/ 312430 h 451284"/>
              <a:gd name="connsiteX4" fmla="*/ 490704 w 1712193"/>
              <a:gd name="connsiteY4" fmla="*/ 439039 h 451284"/>
              <a:gd name="connsiteX5" fmla="*/ 603245 w 1712193"/>
              <a:gd name="connsiteY5" fmla="*/ 326498 h 451284"/>
              <a:gd name="connsiteX6" fmla="*/ 687651 w 1712193"/>
              <a:gd name="connsiteY6" fmla="*/ 31076 h 451284"/>
              <a:gd name="connsiteX7" fmla="*/ 757990 w 1712193"/>
              <a:gd name="connsiteY7" fmla="*/ 31076 h 451284"/>
              <a:gd name="connsiteX8" fmla="*/ 954938 w 1712193"/>
              <a:gd name="connsiteY8" fmla="*/ 228024 h 451284"/>
              <a:gd name="connsiteX9" fmla="*/ 1095614 w 1712193"/>
              <a:gd name="connsiteY9" fmla="*/ 326498 h 451284"/>
              <a:gd name="connsiteX10" fmla="*/ 1236291 w 1712193"/>
              <a:gd name="connsiteY10" fmla="*/ 31076 h 451284"/>
              <a:gd name="connsiteX11" fmla="*/ 1419171 w 1712193"/>
              <a:gd name="connsiteY11" fmla="*/ 171753 h 451284"/>
              <a:gd name="connsiteX12" fmla="*/ 1545781 w 1712193"/>
              <a:gd name="connsiteY12" fmla="*/ 439039 h 451284"/>
              <a:gd name="connsiteX13" fmla="*/ 1712193 w 1712193"/>
              <a:gd name="connsiteY13" fmla="*/ 370833 h 451284"/>
              <a:gd name="connsiteX0" fmla="*/ 0 w 1712193"/>
              <a:gd name="connsiteY0" fmla="*/ 389343 h 451284"/>
              <a:gd name="connsiteX1" fmla="*/ 167147 w 1712193"/>
              <a:gd name="connsiteY1" fmla="*/ 199889 h 451284"/>
              <a:gd name="connsiteX2" fmla="*/ 223418 w 1712193"/>
              <a:gd name="connsiteY2" fmla="*/ 129550 h 451284"/>
              <a:gd name="connsiteX3" fmla="*/ 406298 w 1712193"/>
              <a:gd name="connsiteY3" fmla="*/ 312430 h 451284"/>
              <a:gd name="connsiteX4" fmla="*/ 490704 w 1712193"/>
              <a:gd name="connsiteY4" fmla="*/ 439039 h 451284"/>
              <a:gd name="connsiteX5" fmla="*/ 603245 w 1712193"/>
              <a:gd name="connsiteY5" fmla="*/ 326498 h 451284"/>
              <a:gd name="connsiteX6" fmla="*/ 687651 w 1712193"/>
              <a:gd name="connsiteY6" fmla="*/ 31076 h 451284"/>
              <a:gd name="connsiteX7" fmla="*/ 757990 w 1712193"/>
              <a:gd name="connsiteY7" fmla="*/ 31076 h 451284"/>
              <a:gd name="connsiteX8" fmla="*/ 954938 w 1712193"/>
              <a:gd name="connsiteY8" fmla="*/ 228024 h 451284"/>
              <a:gd name="connsiteX9" fmla="*/ 1095614 w 1712193"/>
              <a:gd name="connsiteY9" fmla="*/ 326498 h 451284"/>
              <a:gd name="connsiteX10" fmla="*/ 1236291 w 1712193"/>
              <a:gd name="connsiteY10" fmla="*/ 31076 h 451284"/>
              <a:gd name="connsiteX11" fmla="*/ 1419171 w 1712193"/>
              <a:gd name="connsiteY11" fmla="*/ 171753 h 451284"/>
              <a:gd name="connsiteX12" fmla="*/ 1545781 w 1712193"/>
              <a:gd name="connsiteY12" fmla="*/ 439039 h 451284"/>
              <a:gd name="connsiteX13" fmla="*/ 1712193 w 1712193"/>
              <a:gd name="connsiteY13" fmla="*/ 370833 h 4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2193" h="451284">
                <a:moveTo>
                  <a:pt x="0" y="389343"/>
                </a:moveTo>
                <a:cubicBezTo>
                  <a:pt x="135780" y="545089"/>
                  <a:pt x="129911" y="243188"/>
                  <a:pt x="167147" y="199889"/>
                </a:cubicBezTo>
                <a:cubicBezTo>
                  <a:pt x="204383" y="156590"/>
                  <a:pt x="183559" y="110793"/>
                  <a:pt x="223418" y="129550"/>
                </a:cubicBezTo>
                <a:cubicBezTo>
                  <a:pt x="263277" y="148307"/>
                  <a:pt x="361750" y="260849"/>
                  <a:pt x="406298" y="312430"/>
                </a:cubicBezTo>
                <a:cubicBezTo>
                  <a:pt x="450846" y="364011"/>
                  <a:pt x="457880" y="436694"/>
                  <a:pt x="490704" y="439039"/>
                </a:cubicBezTo>
                <a:cubicBezTo>
                  <a:pt x="523528" y="441384"/>
                  <a:pt x="570421" y="394492"/>
                  <a:pt x="603245" y="326498"/>
                </a:cubicBezTo>
                <a:cubicBezTo>
                  <a:pt x="636069" y="258504"/>
                  <a:pt x="687651" y="31076"/>
                  <a:pt x="687651" y="31076"/>
                </a:cubicBezTo>
                <a:cubicBezTo>
                  <a:pt x="713442" y="-18161"/>
                  <a:pt x="713442" y="-1749"/>
                  <a:pt x="757990" y="31076"/>
                </a:cubicBezTo>
                <a:cubicBezTo>
                  <a:pt x="802538" y="63901"/>
                  <a:pt x="898667" y="178787"/>
                  <a:pt x="954938" y="228024"/>
                </a:cubicBezTo>
                <a:cubicBezTo>
                  <a:pt x="1011209" y="277261"/>
                  <a:pt x="1048722" y="359323"/>
                  <a:pt x="1095614" y="326498"/>
                </a:cubicBezTo>
                <a:cubicBezTo>
                  <a:pt x="1142506" y="293673"/>
                  <a:pt x="1182365" y="56867"/>
                  <a:pt x="1236291" y="31076"/>
                </a:cubicBezTo>
                <a:cubicBezTo>
                  <a:pt x="1290217" y="5285"/>
                  <a:pt x="1367589" y="103759"/>
                  <a:pt x="1419171" y="171753"/>
                </a:cubicBezTo>
                <a:cubicBezTo>
                  <a:pt x="1470753" y="239747"/>
                  <a:pt x="1496944" y="405859"/>
                  <a:pt x="1545781" y="439039"/>
                </a:cubicBezTo>
                <a:cubicBezTo>
                  <a:pt x="1594618" y="472219"/>
                  <a:pt x="1660611" y="434138"/>
                  <a:pt x="1712193" y="37083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46A3144F-2BFA-4289-A1B1-214F736C62A2}"/>
              </a:ext>
            </a:extLst>
          </p:cNvPr>
          <p:cNvGrpSpPr/>
          <p:nvPr/>
        </p:nvGrpSpPr>
        <p:grpSpPr>
          <a:xfrm>
            <a:off x="715107" y="3621918"/>
            <a:ext cx="5725551" cy="1066800"/>
            <a:chOff x="715107" y="3621918"/>
            <a:chExt cx="5725551" cy="106680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2A65A5D-DB49-47D0-BEBC-B1B491E7B454}"/>
                </a:ext>
              </a:extLst>
            </p:cNvPr>
            <p:cNvGrpSpPr/>
            <p:nvPr/>
          </p:nvGrpSpPr>
          <p:grpSpPr>
            <a:xfrm>
              <a:off x="715107" y="3621918"/>
              <a:ext cx="5725551" cy="1066800"/>
              <a:chOff x="715107" y="3621918"/>
              <a:chExt cx="5725551" cy="1066800"/>
            </a:xfrm>
          </p:grpSpPr>
          <p:cxnSp>
            <p:nvCxnSpPr>
              <p:cNvPr id="23" name="Conector de Seta Reta 22">
                <a:extLst>
                  <a:ext uri="{FF2B5EF4-FFF2-40B4-BE49-F238E27FC236}">
                    <a16:creationId xmlns:a16="http://schemas.microsoft.com/office/drawing/2014/main" id="{1CF55883-6B81-4626-8ABD-1C394CC00D4D}"/>
                  </a:ext>
                </a:extLst>
              </p:cNvPr>
              <p:cNvCxnSpPr/>
              <p:nvPr/>
            </p:nvCxnSpPr>
            <p:spPr>
              <a:xfrm>
                <a:off x="715107" y="4536318"/>
                <a:ext cx="5725551" cy="0"/>
              </a:xfrm>
              <a:prstGeom prst="straightConnector1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Conector de Seta Reta 23">
                <a:extLst>
                  <a:ext uri="{FF2B5EF4-FFF2-40B4-BE49-F238E27FC236}">
                    <a16:creationId xmlns:a16="http://schemas.microsoft.com/office/drawing/2014/main" id="{CC430325-3979-433F-B60D-4A77B0F76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507" y="3621918"/>
                <a:ext cx="0" cy="1066800"/>
              </a:xfrm>
              <a:prstGeom prst="straightConnector1">
                <a:avLst/>
              </a:prstGeom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CD4B18DC-A66F-4349-8C77-B498B42DE8F4}"/>
                </a:ext>
              </a:extLst>
            </p:cNvPr>
            <p:cNvSpPr/>
            <p:nvPr/>
          </p:nvSpPr>
          <p:spPr>
            <a:xfrm>
              <a:off x="4282488" y="4298945"/>
              <a:ext cx="1455556" cy="187253"/>
            </a:xfrm>
            <a:custGeom>
              <a:avLst/>
              <a:gdLst>
                <a:gd name="connsiteX0" fmla="*/ 0 w 6288258"/>
                <a:gd name="connsiteY0" fmla="*/ 760119 h 760119"/>
                <a:gd name="connsiteX1" fmla="*/ 196948 w 6288258"/>
                <a:gd name="connsiteY1" fmla="*/ 689781 h 760119"/>
                <a:gd name="connsiteX2" fmla="*/ 323557 w 6288258"/>
                <a:gd name="connsiteY2" fmla="*/ 464698 h 760119"/>
                <a:gd name="connsiteX3" fmla="*/ 450166 w 6288258"/>
                <a:gd name="connsiteY3" fmla="*/ 492833 h 760119"/>
                <a:gd name="connsiteX4" fmla="*/ 576775 w 6288258"/>
                <a:gd name="connsiteY4" fmla="*/ 633510 h 760119"/>
                <a:gd name="connsiteX5" fmla="*/ 731520 w 6288258"/>
                <a:gd name="connsiteY5" fmla="*/ 408427 h 760119"/>
                <a:gd name="connsiteX6" fmla="*/ 829994 w 6288258"/>
                <a:gd name="connsiteY6" fmla="*/ 113006 h 760119"/>
                <a:gd name="connsiteX7" fmla="*/ 1041009 w 6288258"/>
                <a:gd name="connsiteY7" fmla="*/ 464698 h 760119"/>
                <a:gd name="connsiteX8" fmla="*/ 1195754 w 6288258"/>
                <a:gd name="connsiteY8" fmla="*/ 591307 h 760119"/>
                <a:gd name="connsiteX9" fmla="*/ 1336431 w 6288258"/>
                <a:gd name="connsiteY9" fmla="*/ 366224 h 760119"/>
                <a:gd name="connsiteX10" fmla="*/ 1434904 w 6288258"/>
                <a:gd name="connsiteY10" fmla="*/ 155209 h 760119"/>
                <a:gd name="connsiteX11" fmla="*/ 1533378 w 6288258"/>
                <a:gd name="connsiteY11" fmla="*/ 366224 h 760119"/>
                <a:gd name="connsiteX12" fmla="*/ 1603717 w 6288258"/>
                <a:gd name="connsiteY12" fmla="*/ 492833 h 760119"/>
                <a:gd name="connsiteX13" fmla="*/ 1730326 w 6288258"/>
                <a:gd name="connsiteY13" fmla="*/ 703849 h 760119"/>
                <a:gd name="connsiteX14" fmla="*/ 2011680 w 6288258"/>
                <a:gd name="connsiteY14" fmla="*/ 731984 h 760119"/>
                <a:gd name="connsiteX15" fmla="*/ 2110154 w 6288258"/>
                <a:gd name="connsiteY15" fmla="*/ 520969 h 760119"/>
                <a:gd name="connsiteX16" fmla="*/ 2166424 w 6288258"/>
                <a:gd name="connsiteY16" fmla="*/ 267750 h 760119"/>
                <a:gd name="connsiteX17" fmla="*/ 2264898 w 6288258"/>
                <a:gd name="connsiteY17" fmla="*/ 281818 h 760119"/>
                <a:gd name="connsiteX18" fmla="*/ 2349304 w 6288258"/>
                <a:gd name="connsiteY18" fmla="*/ 70803 h 760119"/>
                <a:gd name="connsiteX19" fmla="*/ 2419643 w 6288258"/>
                <a:gd name="connsiteY19" fmla="*/ 324021 h 760119"/>
                <a:gd name="connsiteX20" fmla="*/ 2518117 w 6288258"/>
                <a:gd name="connsiteY20" fmla="*/ 506901 h 760119"/>
                <a:gd name="connsiteX21" fmla="*/ 2630658 w 6288258"/>
                <a:gd name="connsiteY21" fmla="*/ 633510 h 760119"/>
                <a:gd name="connsiteX22" fmla="*/ 2799471 w 6288258"/>
                <a:gd name="connsiteY22" fmla="*/ 577239 h 760119"/>
                <a:gd name="connsiteX23" fmla="*/ 2869809 w 6288258"/>
                <a:gd name="connsiteY23" fmla="*/ 324021 h 760119"/>
                <a:gd name="connsiteX24" fmla="*/ 2926080 w 6288258"/>
                <a:gd name="connsiteY24" fmla="*/ 141141 h 760119"/>
                <a:gd name="connsiteX25" fmla="*/ 2968283 w 6288258"/>
                <a:gd name="connsiteY25" fmla="*/ 98938 h 760119"/>
                <a:gd name="connsiteX26" fmla="*/ 3080824 w 6288258"/>
                <a:gd name="connsiteY26" fmla="*/ 366224 h 760119"/>
                <a:gd name="connsiteX27" fmla="*/ 3305908 w 6288258"/>
                <a:gd name="connsiteY27" fmla="*/ 605375 h 760119"/>
                <a:gd name="connsiteX28" fmla="*/ 3362178 w 6288258"/>
                <a:gd name="connsiteY28" fmla="*/ 661646 h 760119"/>
                <a:gd name="connsiteX29" fmla="*/ 3615397 w 6288258"/>
                <a:gd name="connsiteY29" fmla="*/ 703849 h 760119"/>
                <a:gd name="connsiteX30" fmla="*/ 3770141 w 6288258"/>
                <a:gd name="connsiteY30" fmla="*/ 492833 h 760119"/>
                <a:gd name="connsiteX31" fmla="*/ 3854548 w 6288258"/>
                <a:gd name="connsiteY31" fmla="*/ 520969 h 760119"/>
                <a:gd name="connsiteX32" fmla="*/ 3938954 w 6288258"/>
                <a:gd name="connsiteY32" fmla="*/ 577239 h 760119"/>
                <a:gd name="connsiteX33" fmla="*/ 4079631 w 6288258"/>
                <a:gd name="connsiteY33" fmla="*/ 661646 h 760119"/>
                <a:gd name="connsiteX34" fmla="*/ 4164037 w 6288258"/>
                <a:gd name="connsiteY34" fmla="*/ 436563 h 760119"/>
                <a:gd name="connsiteX35" fmla="*/ 4220308 w 6288258"/>
                <a:gd name="connsiteY35" fmla="*/ 366224 h 760119"/>
                <a:gd name="connsiteX36" fmla="*/ 4403188 w 6288258"/>
                <a:gd name="connsiteY36" fmla="*/ 549104 h 760119"/>
                <a:gd name="connsiteX37" fmla="*/ 4487594 w 6288258"/>
                <a:gd name="connsiteY37" fmla="*/ 675713 h 760119"/>
                <a:gd name="connsiteX38" fmla="*/ 4600135 w 6288258"/>
                <a:gd name="connsiteY38" fmla="*/ 563172 h 760119"/>
                <a:gd name="connsiteX39" fmla="*/ 4684541 w 6288258"/>
                <a:gd name="connsiteY39" fmla="*/ 267750 h 760119"/>
                <a:gd name="connsiteX40" fmla="*/ 4754880 w 6288258"/>
                <a:gd name="connsiteY40" fmla="*/ 267750 h 760119"/>
                <a:gd name="connsiteX41" fmla="*/ 4951828 w 6288258"/>
                <a:gd name="connsiteY41" fmla="*/ 464698 h 760119"/>
                <a:gd name="connsiteX42" fmla="*/ 5092504 w 6288258"/>
                <a:gd name="connsiteY42" fmla="*/ 563172 h 760119"/>
                <a:gd name="connsiteX43" fmla="*/ 5233181 w 6288258"/>
                <a:gd name="connsiteY43" fmla="*/ 267750 h 760119"/>
                <a:gd name="connsiteX44" fmla="*/ 5416061 w 6288258"/>
                <a:gd name="connsiteY44" fmla="*/ 408427 h 760119"/>
                <a:gd name="connsiteX45" fmla="*/ 5542671 w 6288258"/>
                <a:gd name="connsiteY45" fmla="*/ 675713 h 760119"/>
                <a:gd name="connsiteX46" fmla="*/ 5767754 w 6288258"/>
                <a:gd name="connsiteY46" fmla="*/ 563172 h 760119"/>
                <a:gd name="connsiteX47" fmla="*/ 5852160 w 6288258"/>
                <a:gd name="connsiteY47" fmla="*/ 295886 h 760119"/>
                <a:gd name="connsiteX48" fmla="*/ 5964701 w 6288258"/>
                <a:gd name="connsiteY48" fmla="*/ 464 h 760119"/>
                <a:gd name="connsiteX49" fmla="*/ 6035040 w 6288258"/>
                <a:gd name="connsiteY49" fmla="*/ 366224 h 760119"/>
                <a:gd name="connsiteX50" fmla="*/ 6133514 w 6288258"/>
                <a:gd name="connsiteY50" fmla="*/ 535036 h 760119"/>
                <a:gd name="connsiteX51" fmla="*/ 6288258 w 6288258"/>
                <a:gd name="connsiteY51" fmla="*/ 605375 h 760119"/>
                <a:gd name="connsiteX0" fmla="*/ 0 w 6288258"/>
                <a:gd name="connsiteY0" fmla="*/ 970757 h 970757"/>
                <a:gd name="connsiteX1" fmla="*/ 196948 w 6288258"/>
                <a:gd name="connsiteY1" fmla="*/ 900419 h 970757"/>
                <a:gd name="connsiteX2" fmla="*/ 323557 w 6288258"/>
                <a:gd name="connsiteY2" fmla="*/ 675336 h 970757"/>
                <a:gd name="connsiteX3" fmla="*/ 450166 w 6288258"/>
                <a:gd name="connsiteY3" fmla="*/ 703471 h 970757"/>
                <a:gd name="connsiteX4" fmla="*/ 576775 w 6288258"/>
                <a:gd name="connsiteY4" fmla="*/ 844148 h 970757"/>
                <a:gd name="connsiteX5" fmla="*/ 731520 w 6288258"/>
                <a:gd name="connsiteY5" fmla="*/ 619065 h 970757"/>
                <a:gd name="connsiteX6" fmla="*/ 829994 w 6288258"/>
                <a:gd name="connsiteY6" fmla="*/ 323644 h 970757"/>
                <a:gd name="connsiteX7" fmla="*/ 1041009 w 6288258"/>
                <a:gd name="connsiteY7" fmla="*/ 675336 h 970757"/>
                <a:gd name="connsiteX8" fmla="*/ 1195754 w 6288258"/>
                <a:gd name="connsiteY8" fmla="*/ 801945 h 970757"/>
                <a:gd name="connsiteX9" fmla="*/ 1336431 w 6288258"/>
                <a:gd name="connsiteY9" fmla="*/ 576862 h 970757"/>
                <a:gd name="connsiteX10" fmla="*/ 1434904 w 6288258"/>
                <a:gd name="connsiteY10" fmla="*/ 365847 h 970757"/>
                <a:gd name="connsiteX11" fmla="*/ 1533378 w 6288258"/>
                <a:gd name="connsiteY11" fmla="*/ 576862 h 970757"/>
                <a:gd name="connsiteX12" fmla="*/ 1603717 w 6288258"/>
                <a:gd name="connsiteY12" fmla="*/ 703471 h 970757"/>
                <a:gd name="connsiteX13" fmla="*/ 1730326 w 6288258"/>
                <a:gd name="connsiteY13" fmla="*/ 914487 h 970757"/>
                <a:gd name="connsiteX14" fmla="*/ 2011680 w 6288258"/>
                <a:gd name="connsiteY14" fmla="*/ 942622 h 970757"/>
                <a:gd name="connsiteX15" fmla="*/ 2110154 w 6288258"/>
                <a:gd name="connsiteY15" fmla="*/ 731607 h 970757"/>
                <a:gd name="connsiteX16" fmla="*/ 2166424 w 6288258"/>
                <a:gd name="connsiteY16" fmla="*/ 478388 h 970757"/>
                <a:gd name="connsiteX17" fmla="*/ 2264898 w 6288258"/>
                <a:gd name="connsiteY17" fmla="*/ 492456 h 970757"/>
                <a:gd name="connsiteX18" fmla="*/ 2299660 w 6288258"/>
                <a:gd name="connsiteY18" fmla="*/ 87 h 970757"/>
                <a:gd name="connsiteX19" fmla="*/ 2419643 w 6288258"/>
                <a:gd name="connsiteY19" fmla="*/ 534659 h 970757"/>
                <a:gd name="connsiteX20" fmla="*/ 2518117 w 6288258"/>
                <a:gd name="connsiteY20" fmla="*/ 717539 h 970757"/>
                <a:gd name="connsiteX21" fmla="*/ 2630658 w 6288258"/>
                <a:gd name="connsiteY21" fmla="*/ 844148 h 970757"/>
                <a:gd name="connsiteX22" fmla="*/ 2799471 w 6288258"/>
                <a:gd name="connsiteY22" fmla="*/ 787877 h 970757"/>
                <a:gd name="connsiteX23" fmla="*/ 2869809 w 6288258"/>
                <a:gd name="connsiteY23" fmla="*/ 534659 h 970757"/>
                <a:gd name="connsiteX24" fmla="*/ 2926080 w 6288258"/>
                <a:gd name="connsiteY24" fmla="*/ 351779 h 970757"/>
                <a:gd name="connsiteX25" fmla="*/ 2968283 w 6288258"/>
                <a:gd name="connsiteY25" fmla="*/ 309576 h 970757"/>
                <a:gd name="connsiteX26" fmla="*/ 3080824 w 6288258"/>
                <a:gd name="connsiteY26" fmla="*/ 576862 h 970757"/>
                <a:gd name="connsiteX27" fmla="*/ 3305908 w 6288258"/>
                <a:gd name="connsiteY27" fmla="*/ 816013 h 970757"/>
                <a:gd name="connsiteX28" fmla="*/ 3362178 w 6288258"/>
                <a:gd name="connsiteY28" fmla="*/ 872284 h 970757"/>
                <a:gd name="connsiteX29" fmla="*/ 3615397 w 6288258"/>
                <a:gd name="connsiteY29" fmla="*/ 914487 h 970757"/>
                <a:gd name="connsiteX30" fmla="*/ 3770141 w 6288258"/>
                <a:gd name="connsiteY30" fmla="*/ 703471 h 970757"/>
                <a:gd name="connsiteX31" fmla="*/ 3854548 w 6288258"/>
                <a:gd name="connsiteY31" fmla="*/ 731607 h 970757"/>
                <a:gd name="connsiteX32" fmla="*/ 3938954 w 6288258"/>
                <a:gd name="connsiteY32" fmla="*/ 787877 h 970757"/>
                <a:gd name="connsiteX33" fmla="*/ 4079631 w 6288258"/>
                <a:gd name="connsiteY33" fmla="*/ 872284 h 970757"/>
                <a:gd name="connsiteX34" fmla="*/ 4164037 w 6288258"/>
                <a:gd name="connsiteY34" fmla="*/ 647201 h 970757"/>
                <a:gd name="connsiteX35" fmla="*/ 4220308 w 6288258"/>
                <a:gd name="connsiteY35" fmla="*/ 576862 h 970757"/>
                <a:gd name="connsiteX36" fmla="*/ 4403188 w 6288258"/>
                <a:gd name="connsiteY36" fmla="*/ 759742 h 970757"/>
                <a:gd name="connsiteX37" fmla="*/ 4487594 w 6288258"/>
                <a:gd name="connsiteY37" fmla="*/ 886351 h 970757"/>
                <a:gd name="connsiteX38" fmla="*/ 4600135 w 6288258"/>
                <a:gd name="connsiteY38" fmla="*/ 773810 h 970757"/>
                <a:gd name="connsiteX39" fmla="*/ 4684541 w 6288258"/>
                <a:gd name="connsiteY39" fmla="*/ 478388 h 970757"/>
                <a:gd name="connsiteX40" fmla="*/ 4754880 w 6288258"/>
                <a:gd name="connsiteY40" fmla="*/ 478388 h 970757"/>
                <a:gd name="connsiteX41" fmla="*/ 4951828 w 6288258"/>
                <a:gd name="connsiteY41" fmla="*/ 675336 h 970757"/>
                <a:gd name="connsiteX42" fmla="*/ 5092504 w 6288258"/>
                <a:gd name="connsiteY42" fmla="*/ 773810 h 970757"/>
                <a:gd name="connsiteX43" fmla="*/ 5233181 w 6288258"/>
                <a:gd name="connsiteY43" fmla="*/ 478388 h 970757"/>
                <a:gd name="connsiteX44" fmla="*/ 5416061 w 6288258"/>
                <a:gd name="connsiteY44" fmla="*/ 619065 h 970757"/>
                <a:gd name="connsiteX45" fmla="*/ 5542671 w 6288258"/>
                <a:gd name="connsiteY45" fmla="*/ 886351 h 970757"/>
                <a:gd name="connsiteX46" fmla="*/ 5767754 w 6288258"/>
                <a:gd name="connsiteY46" fmla="*/ 773810 h 970757"/>
                <a:gd name="connsiteX47" fmla="*/ 5852160 w 6288258"/>
                <a:gd name="connsiteY47" fmla="*/ 506524 h 970757"/>
                <a:gd name="connsiteX48" fmla="*/ 5964701 w 6288258"/>
                <a:gd name="connsiteY48" fmla="*/ 211102 h 970757"/>
                <a:gd name="connsiteX49" fmla="*/ 6035040 w 6288258"/>
                <a:gd name="connsiteY49" fmla="*/ 576862 h 970757"/>
                <a:gd name="connsiteX50" fmla="*/ 6133514 w 6288258"/>
                <a:gd name="connsiteY50" fmla="*/ 745674 h 970757"/>
                <a:gd name="connsiteX51" fmla="*/ 6288258 w 6288258"/>
                <a:gd name="connsiteY51" fmla="*/ 816013 h 970757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29994 w 6288258"/>
                <a:gd name="connsiteY6" fmla="*/ 324261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13446 w 6288258"/>
                <a:gd name="connsiteY6" fmla="*/ 155448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23557 w 6288258"/>
                <a:gd name="connsiteY2" fmla="*/ 520686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869809 w 6288258"/>
                <a:gd name="connsiteY22" fmla="*/ 380009 h 816107"/>
                <a:gd name="connsiteX23" fmla="*/ 2926080 w 6288258"/>
                <a:gd name="connsiteY23" fmla="*/ 197129 h 816107"/>
                <a:gd name="connsiteX24" fmla="*/ 2968283 w 6288258"/>
                <a:gd name="connsiteY24" fmla="*/ 154926 h 816107"/>
                <a:gd name="connsiteX25" fmla="*/ 3080824 w 6288258"/>
                <a:gd name="connsiteY25" fmla="*/ 422212 h 816107"/>
                <a:gd name="connsiteX26" fmla="*/ 3305908 w 6288258"/>
                <a:gd name="connsiteY26" fmla="*/ 661363 h 816107"/>
                <a:gd name="connsiteX27" fmla="*/ 3362178 w 6288258"/>
                <a:gd name="connsiteY27" fmla="*/ 717634 h 816107"/>
                <a:gd name="connsiteX28" fmla="*/ 3615397 w 6288258"/>
                <a:gd name="connsiteY28" fmla="*/ 759837 h 816107"/>
                <a:gd name="connsiteX29" fmla="*/ 3770141 w 6288258"/>
                <a:gd name="connsiteY29" fmla="*/ 548821 h 816107"/>
                <a:gd name="connsiteX30" fmla="*/ 3854548 w 6288258"/>
                <a:gd name="connsiteY30" fmla="*/ 576957 h 816107"/>
                <a:gd name="connsiteX31" fmla="*/ 3938954 w 6288258"/>
                <a:gd name="connsiteY31" fmla="*/ 633227 h 816107"/>
                <a:gd name="connsiteX32" fmla="*/ 4079631 w 6288258"/>
                <a:gd name="connsiteY32" fmla="*/ 717634 h 816107"/>
                <a:gd name="connsiteX33" fmla="*/ 4164037 w 6288258"/>
                <a:gd name="connsiteY33" fmla="*/ 492551 h 816107"/>
                <a:gd name="connsiteX34" fmla="*/ 4220308 w 6288258"/>
                <a:gd name="connsiteY34" fmla="*/ 422212 h 816107"/>
                <a:gd name="connsiteX35" fmla="*/ 4403188 w 6288258"/>
                <a:gd name="connsiteY35" fmla="*/ 605092 h 816107"/>
                <a:gd name="connsiteX36" fmla="*/ 4487594 w 6288258"/>
                <a:gd name="connsiteY36" fmla="*/ 731701 h 816107"/>
                <a:gd name="connsiteX37" fmla="*/ 4600135 w 6288258"/>
                <a:gd name="connsiteY37" fmla="*/ 619160 h 816107"/>
                <a:gd name="connsiteX38" fmla="*/ 4684541 w 6288258"/>
                <a:gd name="connsiteY38" fmla="*/ 323738 h 816107"/>
                <a:gd name="connsiteX39" fmla="*/ 4754880 w 6288258"/>
                <a:gd name="connsiteY39" fmla="*/ 323738 h 816107"/>
                <a:gd name="connsiteX40" fmla="*/ 4951828 w 6288258"/>
                <a:gd name="connsiteY40" fmla="*/ 520686 h 816107"/>
                <a:gd name="connsiteX41" fmla="*/ 5092504 w 6288258"/>
                <a:gd name="connsiteY41" fmla="*/ 619160 h 816107"/>
                <a:gd name="connsiteX42" fmla="*/ 5233181 w 6288258"/>
                <a:gd name="connsiteY42" fmla="*/ 323738 h 816107"/>
                <a:gd name="connsiteX43" fmla="*/ 5416061 w 6288258"/>
                <a:gd name="connsiteY43" fmla="*/ 464415 h 816107"/>
                <a:gd name="connsiteX44" fmla="*/ 5542671 w 6288258"/>
                <a:gd name="connsiteY44" fmla="*/ 731701 h 816107"/>
                <a:gd name="connsiteX45" fmla="*/ 5767754 w 6288258"/>
                <a:gd name="connsiteY45" fmla="*/ 619160 h 816107"/>
                <a:gd name="connsiteX46" fmla="*/ 5852160 w 6288258"/>
                <a:gd name="connsiteY46" fmla="*/ 351874 h 816107"/>
                <a:gd name="connsiteX47" fmla="*/ 5964701 w 6288258"/>
                <a:gd name="connsiteY47" fmla="*/ 56452 h 816107"/>
                <a:gd name="connsiteX48" fmla="*/ 6035040 w 6288258"/>
                <a:gd name="connsiteY48" fmla="*/ 422212 h 816107"/>
                <a:gd name="connsiteX49" fmla="*/ 6133514 w 6288258"/>
                <a:gd name="connsiteY49" fmla="*/ 591024 h 816107"/>
                <a:gd name="connsiteX50" fmla="*/ 6288258 w 6288258"/>
                <a:gd name="connsiteY5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3938954 w 6288258"/>
                <a:gd name="connsiteY30" fmla="*/ 633227 h 816107"/>
                <a:gd name="connsiteX31" fmla="*/ 4079631 w 6288258"/>
                <a:gd name="connsiteY31" fmla="*/ 717634 h 816107"/>
                <a:gd name="connsiteX32" fmla="*/ 4164037 w 6288258"/>
                <a:gd name="connsiteY32" fmla="*/ 492551 h 816107"/>
                <a:gd name="connsiteX33" fmla="*/ 4220308 w 6288258"/>
                <a:gd name="connsiteY33" fmla="*/ 422212 h 816107"/>
                <a:gd name="connsiteX34" fmla="*/ 4403188 w 6288258"/>
                <a:gd name="connsiteY34" fmla="*/ 605092 h 816107"/>
                <a:gd name="connsiteX35" fmla="*/ 4487594 w 6288258"/>
                <a:gd name="connsiteY35" fmla="*/ 731701 h 816107"/>
                <a:gd name="connsiteX36" fmla="*/ 4600135 w 6288258"/>
                <a:gd name="connsiteY36" fmla="*/ 619160 h 816107"/>
                <a:gd name="connsiteX37" fmla="*/ 4684541 w 6288258"/>
                <a:gd name="connsiteY37" fmla="*/ 323738 h 816107"/>
                <a:gd name="connsiteX38" fmla="*/ 4754880 w 6288258"/>
                <a:gd name="connsiteY38" fmla="*/ 323738 h 816107"/>
                <a:gd name="connsiteX39" fmla="*/ 4951828 w 6288258"/>
                <a:gd name="connsiteY39" fmla="*/ 520686 h 816107"/>
                <a:gd name="connsiteX40" fmla="*/ 5092504 w 6288258"/>
                <a:gd name="connsiteY40" fmla="*/ 619160 h 816107"/>
                <a:gd name="connsiteX41" fmla="*/ 5233181 w 6288258"/>
                <a:gd name="connsiteY41" fmla="*/ 323738 h 816107"/>
                <a:gd name="connsiteX42" fmla="*/ 5416061 w 6288258"/>
                <a:gd name="connsiteY42" fmla="*/ 464415 h 816107"/>
                <a:gd name="connsiteX43" fmla="*/ 5542671 w 6288258"/>
                <a:gd name="connsiteY43" fmla="*/ 731701 h 816107"/>
                <a:gd name="connsiteX44" fmla="*/ 5767754 w 6288258"/>
                <a:gd name="connsiteY44" fmla="*/ 619160 h 816107"/>
                <a:gd name="connsiteX45" fmla="*/ 5852160 w 6288258"/>
                <a:gd name="connsiteY45" fmla="*/ 351874 h 816107"/>
                <a:gd name="connsiteX46" fmla="*/ 5964701 w 6288258"/>
                <a:gd name="connsiteY46" fmla="*/ 56452 h 816107"/>
                <a:gd name="connsiteX47" fmla="*/ 6035040 w 6288258"/>
                <a:gd name="connsiteY47" fmla="*/ 422212 h 816107"/>
                <a:gd name="connsiteX48" fmla="*/ 6133514 w 6288258"/>
                <a:gd name="connsiteY48" fmla="*/ 591024 h 816107"/>
                <a:gd name="connsiteX49" fmla="*/ 6288258 w 6288258"/>
                <a:gd name="connsiteY4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4079631 w 6288258"/>
                <a:gd name="connsiteY30" fmla="*/ 717634 h 816107"/>
                <a:gd name="connsiteX31" fmla="*/ 4164037 w 6288258"/>
                <a:gd name="connsiteY31" fmla="*/ 492551 h 816107"/>
                <a:gd name="connsiteX32" fmla="*/ 4220308 w 6288258"/>
                <a:gd name="connsiteY32" fmla="*/ 422212 h 816107"/>
                <a:gd name="connsiteX33" fmla="*/ 4403188 w 6288258"/>
                <a:gd name="connsiteY33" fmla="*/ 605092 h 816107"/>
                <a:gd name="connsiteX34" fmla="*/ 4487594 w 6288258"/>
                <a:gd name="connsiteY34" fmla="*/ 731701 h 816107"/>
                <a:gd name="connsiteX35" fmla="*/ 4600135 w 6288258"/>
                <a:gd name="connsiteY35" fmla="*/ 619160 h 816107"/>
                <a:gd name="connsiteX36" fmla="*/ 4684541 w 6288258"/>
                <a:gd name="connsiteY36" fmla="*/ 323738 h 816107"/>
                <a:gd name="connsiteX37" fmla="*/ 4754880 w 6288258"/>
                <a:gd name="connsiteY37" fmla="*/ 323738 h 816107"/>
                <a:gd name="connsiteX38" fmla="*/ 4951828 w 6288258"/>
                <a:gd name="connsiteY38" fmla="*/ 520686 h 816107"/>
                <a:gd name="connsiteX39" fmla="*/ 5092504 w 6288258"/>
                <a:gd name="connsiteY39" fmla="*/ 619160 h 816107"/>
                <a:gd name="connsiteX40" fmla="*/ 5233181 w 6288258"/>
                <a:gd name="connsiteY40" fmla="*/ 323738 h 816107"/>
                <a:gd name="connsiteX41" fmla="*/ 5416061 w 6288258"/>
                <a:gd name="connsiteY41" fmla="*/ 464415 h 816107"/>
                <a:gd name="connsiteX42" fmla="*/ 5542671 w 6288258"/>
                <a:gd name="connsiteY42" fmla="*/ 731701 h 816107"/>
                <a:gd name="connsiteX43" fmla="*/ 5767754 w 6288258"/>
                <a:gd name="connsiteY43" fmla="*/ 619160 h 816107"/>
                <a:gd name="connsiteX44" fmla="*/ 5852160 w 6288258"/>
                <a:gd name="connsiteY44" fmla="*/ 351874 h 816107"/>
                <a:gd name="connsiteX45" fmla="*/ 5964701 w 6288258"/>
                <a:gd name="connsiteY45" fmla="*/ 56452 h 816107"/>
                <a:gd name="connsiteX46" fmla="*/ 6035040 w 6288258"/>
                <a:gd name="connsiteY46" fmla="*/ 422212 h 816107"/>
                <a:gd name="connsiteX47" fmla="*/ 6133514 w 6288258"/>
                <a:gd name="connsiteY47" fmla="*/ 591024 h 816107"/>
                <a:gd name="connsiteX48" fmla="*/ 6288258 w 6288258"/>
                <a:gd name="connsiteY4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4079631 w 6288258"/>
                <a:gd name="connsiteY29" fmla="*/ 717634 h 816107"/>
                <a:gd name="connsiteX30" fmla="*/ 4164037 w 6288258"/>
                <a:gd name="connsiteY30" fmla="*/ 492551 h 816107"/>
                <a:gd name="connsiteX31" fmla="*/ 4220308 w 6288258"/>
                <a:gd name="connsiteY31" fmla="*/ 422212 h 816107"/>
                <a:gd name="connsiteX32" fmla="*/ 4403188 w 6288258"/>
                <a:gd name="connsiteY32" fmla="*/ 605092 h 816107"/>
                <a:gd name="connsiteX33" fmla="*/ 4487594 w 6288258"/>
                <a:gd name="connsiteY33" fmla="*/ 731701 h 816107"/>
                <a:gd name="connsiteX34" fmla="*/ 4600135 w 6288258"/>
                <a:gd name="connsiteY34" fmla="*/ 619160 h 816107"/>
                <a:gd name="connsiteX35" fmla="*/ 4684541 w 6288258"/>
                <a:gd name="connsiteY35" fmla="*/ 323738 h 816107"/>
                <a:gd name="connsiteX36" fmla="*/ 4754880 w 6288258"/>
                <a:gd name="connsiteY36" fmla="*/ 323738 h 816107"/>
                <a:gd name="connsiteX37" fmla="*/ 4951828 w 6288258"/>
                <a:gd name="connsiteY37" fmla="*/ 520686 h 816107"/>
                <a:gd name="connsiteX38" fmla="*/ 5092504 w 6288258"/>
                <a:gd name="connsiteY38" fmla="*/ 619160 h 816107"/>
                <a:gd name="connsiteX39" fmla="*/ 5233181 w 6288258"/>
                <a:gd name="connsiteY39" fmla="*/ 323738 h 816107"/>
                <a:gd name="connsiteX40" fmla="*/ 5416061 w 6288258"/>
                <a:gd name="connsiteY40" fmla="*/ 464415 h 816107"/>
                <a:gd name="connsiteX41" fmla="*/ 5542671 w 6288258"/>
                <a:gd name="connsiteY41" fmla="*/ 731701 h 816107"/>
                <a:gd name="connsiteX42" fmla="*/ 5767754 w 6288258"/>
                <a:gd name="connsiteY42" fmla="*/ 619160 h 816107"/>
                <a:gd name="connsiteX43" fmla="*/ 5852160 w 6288258"/>
                <a:gd name="connsiteY43" fmla="*/ 351874 h 816107"/>
                <a:gd name="connsiteX44" fmla="*/ 5964701 w 6288258"/>
                <a:gd name="connsiteY44" fmla="*/ 56452 h 816107"/>
                <a:gd name="connsiteX45" fmla="*/ 6035040 w 6288258"/>
                <a:gd name="connsiteY45" fmla="*/ 422212 h 816107"/>
                <a:gd name="connsiteX46" fmla="*/ 6133514 w 6288258"/>
                <a:gd name="connsiteY46" fmla="*/ 591024 h 816107"/>
                <a:gd name="connsiteX47" fmla="*/ 6288258 w 6288258"/>
                <a:gd name="connsiteY4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770141 w 6288258"/>
                <a:gd name="connsiteY27" fmla="*/ 548821 h 816107"/>
                <a:gd name="connsiteX28" fmla="*/ 4079631 w 6288258"/>
                <a:gd name="connsiteY28" fmla="*/ 717634 h 816107"/>
                <a:gd name="connsiteX29" fmla="*/ 4164037 w 6288258"/>
                <a:gd name="connsiteY29" fmla="*/ 492551 h 816107"/>
                <a:gd name="connsiteX30" fmla="*/ 4220308 w 6288258"/>
                <a:gd name="connsiteY30" fmla="*/ 422212 h 816107"/>
                <a:gd name="connsiteX31" fmla="*/ 4403188 w 6288258"/>
                <a:gd name="connsiteY31" fmla="*/ 605092 h 816107"/>
                <a:gd name="connsiteX32" fmla="*/ 4487594 w 6288258"/>
                <a:gd name="connsiteY32" fmla="*/ 731701 h 816107"/>
                <a:gd name="connsiteX33" fmla="*/ 4600135 w 6288258"/>
                <a:gd name="connsiteY33" fmla="*/ 619160 h 816107"/>
                <a:gd name="connsiteX34" fmla="*/ 4684541 w 6288258"/>
                <a:gd name="connsiteY34" fmla="*/ 323738 h 816107"/>
                <a:gd name="connsiteX35" fmla="*/ 4754880 w 6288258"/>
                <a:gd name="connsiteY35" fmla="*/ 323738 h 816107"/>
                <a:gd name="connsiteX36" fmla="*/ 4951828 w 6288258"/>
                <a:gd name="connsiteY36" fmla="*/ 520686 h 816107"/>
                <a:gd name="connsiteX37" fmla="*/ 5092504 w 6288258"/>
                <a:gd name="connsiteY37" fmla="*/ 619160 h 816107"/>
                <a:gd name="connsiteX38" fmla="*/ 5233181 w 6288258"/>
                <a:gd name="connsiteY38" fmla="*/ 323738 h 816107"/>
                <a:gd name="connsiteX39" fmla="*/ 5416061 w 6288258"/>
                <a:gd name="connsiteY39" fmla="*/ 464415 h 816107"/>
                <a:gd name="connsiteX40" fmla="*/ 5542671 w 6288258"/>
                <a:gd name="connsiteY40" fmla="*/ 731701 h 816107"/>
                <a:gd name="connsiteX41" fmla="*/ 5767754 w 6288258"/>
                <a:gd name="connsiteY41" fmla="*/ 619160 h 816107"/>
                <a:gd name="connsiteX42" fmla="*/ 5852160 w 6288258"/>
                <a:gd name="connsiteY42" fmla="*/ 351874 h 816107"/>
                <a:gd name="connsiteX43" fmla="*/ 5964701 w 6288258"/>
                <a:gd name="connsiteY43" fmla="*/ 56452 h 816107"/>
                <a:gd name="connsiteX44" fmla="*/ 6035040 w 6288258"/>
                <a:gd name="connsiteY44" fmla="*/ 422212 h 816107"/>
                <a:gd name="connsiteX45" fmla="*/ 6133514 w 6288258"/>
                <a:gd name="connsiteY45" fmla="*/ 591024 h 816107"/>
                <a:gd name="connsiteX46" fmla="*/ 6288258 w 6288258"/>
                <a:gd name="connsiteY46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4079631 w 6288258"/>
                <a:gd name="connsiteY27" fmla="*/ 717634 h 816107"/>
                <a:gd name="connsiteX28" fmla="*/ 4164037 w 6288258"/>
                <a:gd name="connsiteY28" fmla="*/ 492551 h 816107"/>
                <a:gd name="connsiteX29" fmla="*/ 4220308 w 6288258"/>
                <a:gd name="connsiteY29" fmla="*/ 422212 h 816107"/>
                <a:gd name="connsiteX30" fmla="*/ 4403188 w 6288258"/>
                <a:gd name="connsiteY30" fmla="*/ 605092 h 816107"/>
                <a:gd name="connsiteX31" fmla="*/ 4487594 w 6288258"/>
                <a:gd name="connsiteY31" fmla="*/ 731701 h 816107"/>
                <a:gd name="connsiteX32" fmla="*/ 4600135 w 6288258"/>
                <a:gd name="connsiteY32" fmla="*/ 619160 h 816107"/>
                <a:gd name="connsiteX33" fmla="*/ 4684541 w 6288258"/>
                <a:gd name="connsiteY33" fmla="*/ 323738 h 816107"/>
                <a:gd name="connsiteX34" fmla="*/ 4754880 w 6288258"/>
                <a:gd name="connsiteY34" fmla="*/ 323738 h 816107"/>
                <a:gd name="connsiteX35" fmla="*/ 4951828 w 6288258"/>
                <a:gd name="connsiteY35" fmla="*/ 520686 h 816107"/>
                <a:gd name="connsiteX36" fmla="*/ 5092504 w 6288258"/>
                <a:gd name="connsiteY36" fmla="*/ 619160 h 816107"/>
                <a:gd name="connsiteX37" fmla="*/ 5233181 w 6288258"/>
                <a:gd name="connsiteY37" fmla="*/ 323738 h 816107"/>
                <a:gd name="connsiteX38" fmla="*/ 5416061 w 6288258"/>
                <a:gd name="connsiteY38" fmla="*/ 464415 h 816107"/>
                <a:gd name="connsiteX39" fmla="*/ 5542671 w 6288258"/>
                <a:gd name="connsiteY39" fmla="*/ 731701 h 816107"/>
                <a:gd name="connsiteX40" fmla="*/ 5767754 w 6288258"/>
                <a:gd name="connsiteY40" fmla="*/ 619160 h 816107"/>
                <a:gd name="connsiteX41" fmla="*/ 5852160 w 6288258"/>
                <a:gd name="connsiteY41" fmla="*/ 351874 h 816107"/>
                <a:gd name="connsiteX42" fmla="*/ 5964701 w 6288258"/>
                <a:gd name="connsiteY42" fmla="*/ 56452 h 816107"/>
                <a:gd name="connsiteX43" fmla="*/ 6035040 w 6288258"/>
                <a:gd name="connsiteY43" fmla="*/ 422212 h 816107"/>
                <a:gd name="connsiteX44" fmla="*/ 6133514 w 6288258"/>
                <a:gd name="connsiteY44" fmla="*/ 591024 h 816107"/>
                <a:gd name="connsiteX45" fmla="*/ 6288258 w 6288258"/>
                <a:gd name="connsiteY45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4079631 w 6288258"/>
                <a:gd name="connsiteY26" fmla="*/ 717634 h 816107"/>
                <a:gd name="connsiteX27" fmla="*/ 4164037 w 6288258"/>
                <a:gd name="connsiteY27" fmla="*/ 492551 h 816107"/>
                <a:gd name="connsiteX28" fmla="*/ 4220308 w 6288258"/>
                <a:gd name="connsiteY28" fmla="*/ 422212 h 816107"/>
                <a:gd name="connsiteX29" fmla="*/ 4403188 w 6288258"/>
                <a:gd name="connsiteY29" fmla="*/ 605092 h 816107"/>
                <a:gd name="connsiteX30" fmla="*/ 4487594 w 6288258"/>
                <a:gd name="connsiteY30" fmla="*/ 731701 h 816107"/>
                <a:gd name="connsiteX31" fmla="*/ 4600135 w 6288258"/>
                <a:gd name="connsiteY31" fmla="*/ 619160 h 816107"/>
                <a:gd name="connsiteX32" fmla="*/ 4684541 w 6288258"/>
                <a:gd name="connsiteY32" fmla="*/ 323738 h 816107"/>
                <a:gd name="connsiteX33" fmla="*/ 4754880 w 6288258"/>
                <a:gd name="connsiteY33" fmla="*/ 323738 h 816107"/>
                <a:gd name="connsiteX34" fmla="*/ 4951828 w 6288258"/>
                <a:gd name="connsiteY34" fmla="*/ 520686 h 816107"/>
                <a:gd name="connsiteX35" fmla="*/ 5092504 w 6288258"/>
                <a:gd name="connsiteY35" fmla="*/ 619160 h 816107"/>
                <a:gd name="connsiteX36" fmla="*/ 5233181 w 6288258"/>
                <a:gd name="connsiteY36" fmla="*/ 323738 h 816107"/>
                <a:gd name="connsiteX37" fmla="*/ 5416061 w 6288258"/>
                <a:gd name="connsiteY37" fmla="*/ 464415 h 816107"/>
                <a:gd name="connsiteX38" fmla="*/ 5542671 w 6288258"/>
                <a:gd name="connsiteY38" fmla="*/ 731701 h 816107"/>
                <a:gd name="connsiteX39" fmla="*/ 5767754 w 6288258"/>
                <a:gd name="connsiteY39" fmla="*/ 619160 h 816107"/>
                <a:gd name="connsiteX40" fmla="*/ 5852160 w 6288258"/>
                <a:gd name="connsiteY40" fmla="*/ 351874 h 816107"/>
                <a:gd name="connsiteX41" fmla="*/ 5964701 w 6288258"/>
                <a:gd name="connsiteY41" fmla="*/ 56452 h 816107"/>
                <a:gd name="connsiteX42" fmla="*/ 6035040 w 6288258"/>
                <a:gd name="connsiteY42" fmla="*/ 422212 h 816107"/>
                <a:gd name="connsiteX43" fmla="*/ 6133514 w 6288258"/>
                <a:gd name="connsiteY43" fmla="*/ 591024 h 816107"/>
                <a:gd name="connsiteX44" fmla="*/ 6288258 w 6288258"/>
                <a:gd name="connsiteY4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4079631 w 6288258"/>
                <a:gd name="connsiteY25" fmla="*/ 717634 h 816107"/>
                <a:gd name="connsiteX26" fmla="*/ 4164037 w 6288258"/>
                <a:gd name="connsiteY26" fmla="*/ 492551 h 816107"/>
                <a:gd name="connsiteX27" fmla="*/ 4220308 w 6288258"/>
                <a:gd name="connsiteY27" fmla="*/ 422212 h 816107"/>
                <a:gd name="connsiteX28" fmla="*/ 4403188 w 6288258"/>
                <a:gd name="connsiteY28" fmla="*/ 605092 h 816107"/>
                <a:gd name="connsiteX29" fmla="*/ 4487594 w 6288258"/>
                <a:gd name="connsiteY29" fmla="*/ 731701 h 816107"/>
                <a:gd name="connsiteX30" fmla="*/ 4600135 w 6288258"/>
                <a:gd name="connsiteY30" fmla="*/ 619160 h 816107"/>
                <a:gd name="connsiteX31" fmla="*/ 4684541 w 6288258"/>
                <a:gd name="connsiteY31" fmla="*/ 323738 h 816107"/>
                <a:gd name="connsiteX32" fmla="*/ 4754880 w 6288258"/>
                <a:gd name="connsiteY32" fmla="*/ 323738 h 816107"/>
                <a:gd name="connsiteX33" fmla="*/ 4951828 w 6288258"/>
                <a:gd name="connsiteY33" fmla="*/ 520686 h 816107"/>
                <a:gd name="connsiteX34" fmla="*/ 5092504 w 6288258"/>
                <a:gd name="connsiteY34" fmla="*/ 619160 h 816107"/>
                <a:gd name="connsiteX35" fmla="*/ 5233181 w 6288258"/>
                <a:gd name="connsiteY35" fmla="*/ 323738 h 816107"/>
                <a:gd name="connsiteX36" fmla="*/ 5416061 w 6288258"/>
                <a:gd name="connsiteY36" fmla="*/ 464415 h 816107"/>
                <a:gd name="connsiteX37" fmla="*/ 5542671 w 6288258"/>
                <a:gd name="connsiteY37" fmla="*/ 731701 h 816107"/>
                <a:gd name="connsiteX38" fmla="*/ 5767754 w 6288258"/>
                <a:gd name="connsiteY38" fmla="*/ 619160 h 816107"/>
                <a:gd name="connsiteX39" fmla="*/ 5852160 w 6288258"/>
                <a:gd name="connsiteY39" fmla="*/ 351874 h 816107"/>
                <a:gd name="connsiteX40" fmla="*/ 5964701 w 6288258"/>
                <a:gd name="connsiteY40" fmla="*/ 56452 h 816107"/>
                <a:gd name="connsiteX41" fmla="*/ 6035040 w 6288258"/>
                <a:gd name="connsiteY41" fmla="*/ 422212 h 816107"/>
                <a:gd name="connsiteX42" fmla="*/ 6133514 w 6288258"/>
                <a:gd name="connsiteY42" fmla="*/ 591024 h 816107"/>
                <a:gd name="connsiteX43" fmla="*/ 6288258 w 6288258"/>
                <a:gd name="connsiteY4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4079631 w 6288258"/>
                <a:gd name="connsiteY24" fmla="*/ 717634 h 816107"/>
                <a:gd name="connsiteX25" fmla="*/ 4164037 w 6288258"/>
                <a:gd name="connsiteY25" fmla="*/ 492551 h 816107"/>
                <a:gd name="connsiteX26" fmla="*/ 4220308 w 6288258"/>
                <a:gd name="connsiteY26" fmla="*/ 422212 h 816107"/>
                <a:gd name="connsiteX27" fmla="*/ 4403188 w 6288258"/>
                <a:gd name="connsiteY27" fmla="*/ 605092 h 816107"/>
                <a:gd name="connsiteX28" fmla="*/ 4487594 w 6288258"/>
                <a:gd name="connsiteY28" fmla="*/ 731701 h 816107"/>
                <a:gd name="connsiteX29" fmla="*/ 4600135 w 6288258"/>
                <a:gd name="connsiteY29" fmla="*/ 619160 h 816107"/>
                <a:gd name="connsiteX30" fmla="*/ 4684541 w 6288258"/>
                <a:gd name="connsiteY30" fmla="*/ 323738 h 816107"/>
                <a:gd name="connsiteX31" fmla="*/ 4754880 w 6288258"/>
                <a:gd name="connsiteY31" fmla="*/ 323738 h 816107"/>
                <a:gd name="connsiteX32" fmla="*/ 4951828 w 6288258"/>
                <a:gd name="connsiteY32" fmla="*/ 520686 h 816107"/>
                <a:gd name="connsiteX33" fmla="*/ 5092504 w 6288258"/>
                <a:gd name="connsiteY33" fmla="*/ 619160 h 816107"/>
                <a:gd name="connsiteX34" fmla="*/ 5233181 w 6288258"/>
                <a:gd name="connsiteY34" fmla="*/ 323738 h 816107"/>
                <a:gd name="connsiteX35" fmla="*/ 5416061 w 6288258"/>
                <a:gd name="connsiteY35" fmla="*/ 464415 h 816107"/>
                <a:gd name="connsiteX36" fmla="*/ 5542671 w 6288258"/>
                <a:gd name="connsiteY36" fmla="*/ 731701 h 816107"/>
                <a:gd name="connsiteX37" fmla="*/ 5767754 w 6288258"/>
                <a:gd name="connsiteY37" fmla="*/ 619160 h 816107"/>
                <a:gd name="connsiteX38" fmla="*/ 5852160 w 6288258"/>
                <a:gd name="connsiteY38" fmla="*/ 351874 h 816107"/>
                <a:gd name="connsiteX39" fmla="*/ 5964701 w 6288258"/>
                <a:gd name="connsiteY39" fmla="*/ 56452 h 816107"/>
                <a:gd name="connsiteX40" fmla="*/ 6035040 w 6288258"/>
                <a:gd name="connsiteY40" fmla="*/ 422212 h 816107"/>
                <a:gd name="connsiteX41" fmla="*/ 6133514 w 6288258"/>
                <a:gd name="connsiteY41" fmla="*/ 591024 h 816107"/>
                <a:gd name="connsiteX42" fmla="*/ 6288258 w 6288258"/>
                <a:gd name="connsiteY4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4079631 w 6288258"/>
                <a:gd name="connsiteY23" fmla="*/ 717634 h 816107"/>
                <a:gd name="connsiteX24" fmla="*/ 4164037 w 6288258"/>
                <a:gd name="connsiteY24" fmla="*/ 492551 h 816107"/>
                <a:gd name="connsiteX25" fmla="*/ 4220308 w 6288258"/>
                <a:gd name="connsiteY25" fmla="*/ 422212 h 816107"/>
                <a:gd name="connsiteX26" fmla="*/ 4403188 w 6288258"/>
                <a:gd name="connsiteY26" fmla="*/ 605092 h 816107"/>
                <a:gd name="connsiteX27" fmla="*/ 4487594 w 6288258"/>
                <a:gd name="connsiteY27" fmla="*/ 731701 h 816107"/>
                <a:gd name="connsiteX28" fmla="*/ 4600135 w 6288258"/>
                <a:gd name="connsiteY28" fmla="*/ 619160 h 816107"/>
                <a:gd name="connsiteX29" fmla="*/ 4684541 w 6288258"/>
                <a:gd name="connsiteY29" fmla="*/ 323738 h 816107"/>
                <a:gd name="connsiteX30" fmla="*/ 4754880 w 6288258"/>
                <a:gd name="connsiteY30" fmla="*/ 323738 h 816107"/>
                <a:gd name="connsiteX31" fmla="*/ 4951828 w 6288258"/>
                <a:gd name="connsiteY31" fmla="*/ 520686 h 816107"/>
                <a:gd name="connsiteX32" fmla="*/ 5092504 w 6288258"/>
                <a:gd name="connsiteY32" fmla="*/ 619160 h 816107"/>
                <a:gd name="connsiteX33" fmla="*/ 5233181 w 6288258"/>
                <a:gd name="connsiteY33" fmla="*/ 323738 h 816107"/>
                <a:gd name="connsiteX34" fmla="*/ 5416061 w 6288258"/>
                <a:gd name="connsiteY34" fmla="*/ 464415 h 816107"/>
                <a:gd name="connsiteX35" fmla="*/ 5542671 w 6288258"/>
                <a:gd name="connsiteY35" fmla="*/ 731701 h 816107"/>
                <a:gd name="connsiteX36" fmla="*/ 5767754 w 6288258"/>
                <a:gd name="connsiteY36" fmla="*/ 619160 h 816107"/>
                <a:gd name="connsiteX37" fmla="*/ 5852160 w 6288258"/>
                <a:gd name="connsiteY37" fmla="*/ 351874 h 816107"/>
                <a:gd name="connsiteX38" fmla="*/ 5964701 w 6288258"/>
                <a:gd name="connsiteY38" fmla="*/ 56452 h 816107"/>
                <a:gd name="connsiteX39" fmla="*/ 6035040 w 6288258"/>
                <a:gd name="connsiteY39" fmla="*/ 422212 h 816107"/>
                <a:gd name="connsiteX40" fmla="*/ 6133514 w 6288258"/>
                <a:gd name="connsiteY40" fmla="*/ 591024 h 816107"/>
                <a:gd name="connsiteX41" fmla="*/ 6288258 w 6288258"/>
                <a:gd name="connsiteY4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926080 w 6288258"/>
                <a:gd name="connsiteY21" fmla="*/ 197129 h 816107"/>
                <a:gd name="connsiteX22" fmla="*/ 4079631 w 6288258"/>
                <a:gd name="connsiteY22" fmla="*/ 717634 h 816107"/>
                <a:gd name="connsiteX23" fmla="*/ 4164037 w 6288258"/>
                <a:gd name="connsiteY23" fmla="*/ 492551 h 816107"/>
                <a:gd name="connsiteX24" fmla="*/ 4220308 w 6288258"/>
                <a:gd name="connsiteY24" fmla="*/ 422212 h 816107"/>
                <a:gd name="connsiteX25" fmla="*/ 4403188 w 6288258"/>
                <a:gd name="connsiteY25" fmla="*/ 605092 h 816107"/>
                <a:gd name="connsiteX26" fmla="*/ 4487594 w 6288258"/>
                <a:gd name="connsiteY26" fmla="*/ 731701 h 816107"/>
                <a:gd name="connsiteX27" fmla="*/ 4600135 w 6288258"/>
                <a:gd name="connsiteY27" fmla="*/ 619160 h 816107"/>
                <a:gd name="connsiteX28" fmla="*/ 4684541 w 6288258"/>
                <a:gd name="connsiteY28" fmla="*/ 323738 h 816107"/>
                <a:gd name="connsiteX29" fmla="*/ 4754880 w 6288258"/>
                <a:gd name="connsiteY29" fmla="*/ 323738 h 816107"/>
                <a:gd name="connsiteX30" fmla="*/ 4951828 w 6288258"/>
                <a:gd name="connsiteY30" fmla="*/ 520686 h 816107"/>
                <a:gd name="connsiteX31" fmla="*/ 5092504 w 6288258"/>
                <a:gd name="connsiteY31" fmla="*/ 619160 h 816107"/>
                <a:gd name="connsiteX32" fmla="*/ 5233181 w 6288258"/>
                <a:gd name="connsiteY32" fmla="*/ 323738 h 816107"/>
                <a:gd name="connsiteX33" fmla="*/ 5416061 w 6288258"/>
                <a:gd name="connsiteY33" fmla="*/ 464415 h 816107"/>
                <a:gd name="connsiteX34" fmla="*/ 5542671 w 6288258"/>
                <a:gd name="connsiteY34" fmla="*/ 731701 h 816107"/>
                <a:gd name="connsiteX35" fmla="*/ 5767754 w 6288258"/>
                <a:gd name="connsiteY35" fmla="*/ 619160 h 816107"/>
                <a:gd name="connsiteX36" fmla="*/ 5852160 w 6288258"/>
                <a:gd name="connsiteY36" fmla="*/ 351874 h 816107"/>
                <a:gd name="connsiteX37" fmla="*/ 5964701 w 6288258"/>
                <a:gd name="connsiteY37" fmla="*/ 56452 h 816107"/>
                <a:gd name="connsiteX38" fmla="*/ 6035040 w 6288258"/>
                <a:gd name="connsiteY38" fmla="*/ 422212 h 816107"/>
                <a:gd name="connsiteX39" fmla="*/ 6133514 w 6288258"/>
                <a:gd name="connsiteY39" fmla="*/ 591024 h 816107"/>
                <a:gd name="connsiteX40" fmla="*/ 6288258 w 6288258"/>
                <a:gd name="connsiteY4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4079631 w 6288258"/>
                <a:gd name="connsiteY21" fmla="*/ 717634 h 816107"/>
                <a:gd name="connsiteX22" fmla="*/ 4164037 w 6288258"/>
                <a:gd name="connsiteY22" fmla="*/ 492551 h 816107"/>
                <a:gd name="connsiteX23" fmla="*/ 4220308 w 6288258"/>
                <a:gd name="connsiteY23" fmla="*/ 422212 h 816107"/>
                <a:gd name="connsiteX24" fmla="*/ 4403188 w 6288258"/>
                <a:gd name="connsiteY24" fmla="*/ 605092 h 816107"/>
                <a:gd name="connsiteX25" fmla="*/ 4487594 w 6288258"/>
                <a:gd name="connsiteY25" fmla="*/ 731701 h 816107"/>
                <a:gd name="connsiteX26" fmla="*/ 4600135 w 6288258"/>
                <a:gd name="connsiteY26" fmla="*/ 619160 h 816107"/>
                <a:gd name="connsiteX27" fmla="*/ 4684541 w 6288258"/>
                <a:gd name="connsiteY27" fmla="*/ 323738 h 816107"/>
                <a:gd name="connsiteX28" fmla="*/ 4754880 w 6288258"/>
                <a:gd name="connsiteY28" fmla="*/ 323738 h 816107"/>
                <a:gd name="connsiteX29" fmla="*/ 4951828 w 6288258"/>
                <a:gd name="connsiteY29" fmla="*/ 520686 h 816107"/>
                <a:gd name="connsiteX30" fmla="*/ 5092504 w 6288258"/>
                <a:gd name="connsiteY30" fmla="*/ 619160 h 816107"/>
                <a:gd name="connsiteX31" fmla="*/ 5233181 w 6288258"/>
                <a:gd name="connsiteY31" fmla="*/ 323738 h 816107"/>
                <a:gd name="connsiteX32" fmla="*/ 5416061 w 6288258"/>
                <a:gd name="connsiteY32" fmla="*/ 464415 h 816107"/>
                <a:gd name="connsiteX33" fmla="*/ 5542671 w 6288258"/>
                <a:gd name="connsiteY33" fmla="*/ 731701 h 816107"/>
                <a:gd name="connsiteX34" fmla="*/ 5767754 w 6288258"/>
                <a:gd name="connsiteY34" fmla="*/ 619160 h 816107"/>
                <a:gd name="connsiteX35" fmla="*/ 5852160 w 6288258"/>
                <a:gd name="connsiteY35" fmla="*/ 351874 h 816107"/>
                <a:gd name="connsiteX36" fmla="*/ 5964701 w 6288258"/>
                <a:gd name="connsiteY36" fmla="*/ 56452 h 816107"/>
                <a:gd name="connsiteX37" fmla="*/ 6035040 w 6288258"/>
                <a:gd name="connsiteY37" fmla="*/ 422212 h 816107"/>
                <a:gd name="connsiteX38" fmla="*/ 6133514 w 6288258"/>
                <a:gd name="connsiteY38" fmla="*/ 591024 h 816107"/>
                <a:gd name="connsiteX39" fmla="*/ 6288258 w 6288258"/>
                <a:gd name="connsiteY3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4079631 w 6288258"/>
                <a:gd name="connsiteY20" fmla="*/ 717634 h 816107"/>
                <a:gd name="connsiteX21" fmla="*/ 4164037 w 6288258"/>
                <a:gd name="connsiteY21" fmla="*/ 492551 h 816107"/>
                <a:gd name="connsiteX22" fmla="*/ 4220308 w 6288258"/>
                <a:gd name="connsiteY22" fmla="*/ 422212 h 816107"/>
                <a:gd name="connsiteX23" fmla="*/ 4403188 w 6288258"/>
                <a:gd name="connsiteY23" fmla="*/ 605092 h 816107"/>
                <a:gd name="connsiteX24" fmla="*/ 4487594 w 6288258"/>
                <a:gd name="connsiteY24" fmla="*/ 731701 h 816107"/>
                <a:gd name="connsiteX25" fmla="*/ 4600135 w 6288258"/>
                <a:gd name="connsiteY25" fmla="*/ 619160 h 816107"/>
                <a:gd name="connsiteX26" fmla="*/ 4684541 w 6288258"/>
                <a:gd name="connsiteY26" fmla="*/ 323738 h 816107"/>
                <a:gd name="connsiteX27" fmla="*/ 4754880 w 6288258"/>
                <a:gd name="connsiteY27" fmla="*/ 323738 h 816107"/>
                <a:gd name="connsiteX28" fmla="*/ 4951828 w 6288258"/>
                <a:gd name="connsiteY28" fmla="*/ 520686 h 816107"/>
                <a:gd name="connsiteX29" fmla="*/ 5092504 w 6288258"/>
                <a:gd name="connsiteY29" fmla="*/ 619160 h 816107"/>
                <a:gd name="connsiteX30" fmla="*/ 5233181 w 6288258"/>
                <a:gd name="connsiteY30" fmla="*/ 323738 h 816107"/>
                <a:gd name="connsiteX31" fmla="*/ 5416061 w 6288258"/>
                <a:gd name="connsiteY31" fmla="*/ 464415 h 816107"/>
                <a:gd name="connsiteX32" fmla="*/ 5542671 w 6288258"/>
                <a:gd name="connsiteY32" fmla="*/ 731701 h 816107"/>
                <a:gd name="connsiteX33" fmla="*/ 5767754 w 6288258"/>
                <a:gd name="connsiteY33" fmla="*/ 619160 h 816107"/>
                <a:gd name="connsiteX34" fmla="*/ 5852160 w 6288258"/>
                <a:gd name="connsiteY34" fmla="*/ 351874 h 816107"/>
                <a:gd name="connsiteX35" fmla="*/ 5964701 w 6288258"/>
                <a:gd name="connsiteY35" fmla="*/ 56452 h 816107"/>
                <a:gd name="connsiteX36" fmla="*/ 6035040 w 6288258"/>
                <a:gd name="connsiteY36" fmla="*/ 422212 h 816107"/>
                <a:gd name="connsiteX37" fmla="*/ 6133514 w 6288258"/>
                <a:gd name="connsiteY37" fmla="*/ 591024 h 816107"/>
                <a:gd name="connsiteX38" fmla="*/ 6288258 w 6288258"/>
                <a:gd name="connsiteY3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4079631 w 6288258"/>
                <a:gd name="connsiteY19" fmla="*/ 717634 h 816107"/>
                <a:gd name="connsiteX20" fmla="*/ 4164037 w 6288258"/>
                <a:gd name="connsiteY20" fmla="*/ 492551 h 816107"/>
                <a:gd name="connsiteX21" fmla="*/ 4220308 w 6288258"/>
                <a:gd name="connsiteY21" fmla="*/ 422212 h 816107"/>
                <a:gd name="connsiteX22" fmla="*/ 4403188 w 6288258"/>
                <a:gd name="connsiteY22" fmla="*/ 605092 h 816107"/>
                <a:gd name="connsiteX23" fmla="*/ 4487594 w 6288258"/>
                <a:gd name="connsiteY23" fmla="*/ 731701 h 816107"/>
                <a:gd name="connsiteX24" fmla="*/ 4600135 w 6288258"/>
                <a:gd name="connsiteY24" fmla="*/ 619160 h 816107"/>
                <a:gd name="connsiteX25" fmla="*/ 4684541 w 6288258"/>
                <a:gd name="connsiteY25" fmla="*/ 323738 h 816107"/>
                <a:gd name="connsiteX26" fmla="*/ 4754880 w 6288258"/>
                <a:gd name="connsiteY26" fmla="*/ 323738 h 816107"/>
                <a:gd name="connsiteX27" fmla="*/ 4951828 w 6288258"/>
                <a:gd name="connsiteY27" fmla="*/ 520686 h 816107"/>
                <a:gd name="connsiteX28" fmla="*/ 5092504 w 6288258"/>
                <a:gd name="connsiteY28" fmla="*/ 619160 h 816107"/>
                <a:gd name="connsiteX29" fmla="*/ 5233181 w 6288258"/>
                <a:gd name="connsiteY29" fmla="*/ 323738 h 816107"/>
                <a:gd name="connsiteX30" fmla="*/ 5416061 w 6288258"/>
                <a:gd name="connsiteY30" fmla="*/ 464415 h 816107"/>
                <a:gd name="connsiteX31" fmla="*/ 5542671 w 6288258"/>
                <a:gd name="connsiteY31" fmla="*/ 731701 h 816107"/>
                <a:gd name="connsiteX32" fmla="*/ 5767754 w 6288258"/>
                <a:gd name="connsiteY32" fmla="*/ 619160 h 816107"/>
                <a:gd name="connsiteX33" fmla="*/ 5852160 w 6288258"/>
                <a:gd name="connsiteY33" fmla="*/ 351874 h 816107"/>
                <a:gd name="connsiteX34" fmla="*/ 5964701 w 6288258"/>
                <a:gd name="connsiteY34" fmla="*/ 56452 h 816107"/>
                <a:gd name="connsiteX35" fmla="*/ 6035040 w 6288258"/>
                <a:gd name="connsiteY35" fmla="*/ 422212 h 816107"/>
                <a:gd name="connsiteX36" fmla="*/ 6133514 w 6288258"/>
                <a:gd name="connsiteY36" fmla="*/ 591024 h 816107"/>
                <a:gd name="connsiteX37" fmla="*/ 6288258 w 6288258"/>
                <a:gd name="connsiteY3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4079631 w 6288258"/>
                <a:gd name="connsiteY18" fmla="*/ 717634 h 816107"/>
                <a:gd name="connsiteX19" fmla="*/ 4164037 w 6288258"/>
                <a:gd name="connsiteY19" fmla="*/ 492551 h 816107"/>
                <a:gd name="connsiteX20" fmla="*/ 4220308 w 6288258"/>
                <a:gd name="connsiteY20" fmla="*/ 422212 h 816107"/>
                <a:gd name="connsiteX21" fmla="*/ 4403188 w 6288258"/>
                <a:gd name="connsiteY21" fmla="*/ 605092 h 816107"/>
                <a:gd name="connsiteX22" fmla="*/ 4487594 w 6288258"/>
                <a:gd name="connsiteY22" fmla="*/ 731701 h 816107"/>
                <a:gd name="connsiteX23" fmla="*/ 4600135 w 6288258"/>
                <a:gd name="connsiteY23" fmla="*/ 619160 h 816107"/>
                <a:gd name="connsiteX24" fmla="*/ 4684541 w 6288258"/>
                <a:gd name="connsiteY24" fmla="*/ 323738 h 816107"/>
                <a:gd name="connsiteX25" fmla="*/ 4754880 w 6288258"/>
                <a:gd name="connsiteY25" fmla="*/ 323738 h 816107"/>
                <a:gd name="connsiteX26" fmla="*/ 4951828 w 6288258"/>
                <a:gd name="connsiteY26" fmla="*/ 520686 h 816107"/>
                <a:gd name="connsiteX27" fmla="*/ 5092504 w 6288258"/>
                <a:gd name="connsiteY27" fmla="*/ 619160 h 816107"/>
                <a:gd name="connsiteX28" fmla="*/ 5233181 w 6288258"/>
                <a:gd name="connsiteY28" fmla="*/ 323738 h 816107"/>
                <a:gd name="connsiteX29" fmla="*/ 5416061 w 6288258"/>
                <a:gd name="connsiteY29" fmla="*/ 464415 h 816107"/>
                <a:gd name="connsiteX30" fmla="*/ 5542671 w 6288258"/>
                <a:gd name="connsiteY30" fmla="*/ 731701 h 816107"/>
                <a:gd name="connsiteX31" fmla="*/ 5767754 w 6288258"/>
                <a:gd name="connsiteY31" fmla="*/ 619160 h 816107"/>
                <a:gd name="connsiteX32" fmla="*/ 5852160 w 6288258"/>
                <a:gd name="connsiteY32" fmla="*/ 351874 h 816107"/>
                <a:gd name="connsiteX33" fmla="*/ 5964701 w 6288258"/>
                <a:gd name="connsiteY33" fmla="*/ 56452 h 816107"/>
                <a:gd name="connsiteX34" fmla="*/ 6035040 w 6288258"/>
                <a:gd name="connsiteY34" fmla="*/ 422212 h 816107"/>
                <a:gd name="connsiteX35" fmla="*/ 6133514 w 6288258"/>
                <a:gd name="connsiteY35" fmla="*/ 591024 h 816107"/>
                <a:gd name="connsiteX36" fmla="*/ 6288258 w 6288258"/>
                <a:gd name="connsiteY36" fmla="*/ 661363 h 816107"/>
                <a:gd name="connsiteX0" fmla="*/ 0 w 6288258"/>
                <a:gd name="connsiteY0" fmla="*/ 816107 h 821844"/>
                <a:gd name="connsiteX1" fmla="*/ 196948 w 6288258"/>
                <a:gd name="connsiteY1" fmla="*/ 745769 h 821844"/>
                <a:gd name="connsiteX2" fmla="*/ 356654 w 6288258"/>
                <a:gd name="connsiteY2" fmla="*/ 281535 h 821844"/>
                <a:gd name="connsiteX3" fmla="*/ 450166 w 6288258"/>
                <a:gd name="connsiteY3" fmla="*/ 548821 h 821844"/>
                <a:gd name="connsiteX4" fmla="*/ 576775 w 6288258"/>
                <a:gd name="connsiteY4" fmla="*/ 689498 h 821844"/>
                <a:gd name="connsiteX5" fmla="*/ 731520 w 6288258"/>
                <a:gd name="connsiteY5" fmla="*/ 464415 h 821844"/>
                <a:gd name="connsiteX6" fmla="*/ 813446 w 6288258"/>
                <a:gd name="connsiteY6" fmla="*/ 181 h 821844"/>
                <a:gd name="connsiteX7" fmla="*/ 1041009 w 6288258"/>
                <a:gd name="connsiteY7" fmla="*/ 520686 h 821844"/>
                <a:gd name="connsiteX8" fmla="*/ 1195754 w 6288258"/>
                <a:gd name="connsiteY8" fmla="*/ 647295 h 821844"/>
                <a:gd name="connsiteX9" fmla="*/ 1336431 w 6288258"/>
                <a:gd name="connsiteY9" fmla="*/ 422212 h 821844"/>
                <a:gd name="connsiteX10" fmla="*/ 1434904 w 6288258"/>
                <a:gd name="connsiteY10" fmla="*/ 211197 h 821844"/>
                <a:gd name="connsiteX11" fmla="*/ 1533378 w 6288258"/>
                <a:gd name="connsiteY11" fmla="*/ 422212 h 821844"/>
                <a:gd name="connsiteX12" fmla="*/ 1603717 w 6288258"/>
                <a:gd name="connsiteY12" fmla="*/ 548821 h 821844"/>
                <a:gd name="connsiteX13" fmla="*/ 1730326 w 6288258"/>
                <a:gd name="connsiteY13" fmla="*/ 759837 h 821844"/>
                <a:gd name="connsiteX14" fmla="*/ 2011680 w 6288258"/>
                <a:gd name="connsiteY14" fmla="*/ 787972 h 821844"/>
                <a:gd name="connsiteX15" fmla="*/ 2166424 w 6288258"/>
                <a:gd name="connsiteY15" fmla="*/ 323738 h 821844"/>
                <a:gd name="connsiteX16" fmla="*/ 2215254 w 6288258"/>
                <a:gd name="connsiteY16" fmla="*/ 267468 h 821844"/>
                <a:gd name="connsiteX17" fmla="*/ 4079631 w 6288258"/>
                <a:gd name="connsiteY17" fmla="*/ 717634 h 821844"/>
                <a:gd name="connsiteX18" fmla="*/ 4164037 w 6288258"/>
                <a:gd name="connsiteY18" fmla="*/ 492551 h 821844"/>
                <a:gd name="connsiteX19" fmla="*/ 4220308 w 6288258"/>
                <a:gd name="connsiteY19" fmla="*/ 422212 h 821844"/>
                <a:gd name="connsiteX20" fmla="*/ 4403188 w 6288258"/>
                <a:gd name="connsiteY20" fmla="*/ 605092 h 821844"/>
                <a:gd name="connsiteX21" fmla="*/ 4487594 w 6288258"/>
                <a:gd name="connsiteY21" fmla="*/ 731701 h 821844"/>
                <a:gd name="connsiteX22" fmla="*/ 4600135 w 6288258"/>
                <a:gd name="connsiteY22" fmla="*/ 619160 h 821844"/>
                <a:gd name="connsiteX23" fmla="*/ 4684541 w 6288258"/>
                <a:gd name="connsiteY23" fmla="*/ 323738 h 821844"/>
                <a:gd name="connsiteX24" fmla="*/ 4754880 w 6288258"/>
                <a:gd name="connsiteY24" fmla="*/ 323738 h 821844"/>
                <a:gd name="connsiteX25" fmla="*/ 4951828 w 6288258"/>
                <a:gd name="connsiteY25" fmla="*/ 520686 h 821844"/>
                <a:gd name="connsiteX26" fmla="*/ 5092504 w 6288258"/>
                <a:gd name="connsiteY26" fmla="*/ 619160 h 821844"/>
                <a:gd name="connsiteX27" fmla="*/ 5233181 w 6288258"/>
                <a:gd name="connsiteY27" fmla="*/ 323738 h 821844"/>
                <a:gd name="connsiteX28" fmla="*/ 5416061 w 6288258"/>
                <a:gd name="connsiteY28" fmla="*/ 464415 h 821844"/>
                <a:gd name="connsiteX29" fmla="*/ 5542671 w 6288258"/>
                <a:gd name="connsiteY29" fmla="*/ 731701 h 821844"/>
                <a:gd name="connsiteX30" fmla="*/ 5767754 w 6288258"/>
                <a:gd name="connsiteY30" fmla="*/ 619160 h 821844"/>
                <a:gd name="connsiteX31" fmla="*/ 5852160 w 6288258"/>
                <a:gd name="connsiteY31" fmla="*/ 351874 h 821844"/>
                <a:gd name="connsiteX32" fmla="*/ 5964701 w 6288258"/>
                <a:gd name="connsiteY32" fmla="*/ 56452 h 821844"/>
                <a:gd name="connsiteX33" fmla="*/ 6035040 w 6288258"/>
                <a:gd name="connsiteY33" fmla="*/ 422212 h 821844"/>
                <a:gd name="connsiteX34" fmla="*/ 6133514 w 6288258"/>
                <a:gd name="connsiteY34" fmla="*/ 591024 h 821844"/>
                <a:gd name="connsiteX35" fmla="*/ 6288258 w 6288258"/>
                <a:gd name="connsiteY35" fmla="*/ 661363 h 82184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166424 w 6288258"/>
                <a:gd name="connsiteY14" fmla="*/ 323738 h 816107"/>
                <a:gd name="connsiteX15" fmla="*/ 2215254 w 6288258"/>
                <a:gd name="connsiteY15" fmla="*/ 267468 h 816107"/>
                <a:gd name="connsiteX16" fmla="*/ 4079631 w 6288258"/>
                <a:gd name="connsiteY16" fmla="*/ 717634 h 816107"/>
                <a:gd name="connsiteX17" fmla="*/ 4164037 w 6288258"/>
                <a:gd name="connsiteY17" fmla="*/ 492551 h 816107"/>
                <a:gd name="connsiteX18" fmla="*/ 4220308 w 6288258"/>
                <a:gd name="connsiteY18" fmla="*/ 422212 h 816107"/>
                <a:gd name="connsiteX19" fmla="*/ 4403188 w 6288258"/>
                <a:gd name="connsiteY19" fmla="*/ 605092 h 816107"/>
                <a:gd name="connsiteX20" fmla="*/ 4487594 w 6288258"/>
                <a:gd name="connsiteY20" fmla="*/ 731701 h 816107"/>
                <a:gd name="connsiteX21" fmla="*/ 4600135 w 6288258"/>
                <a:gd name="connsiteY21" fmla="*/ 619160 h 816107"/>
                <a:gd name="connsiteX22" fmla="*/ 4684541 w 6288258"/>
                <a:gd name="connsiteY22" fmla="*/ 323738 h 816107"/>
                <a:gd name="connsiteX23" fmla="*/ 4754880 w 6288258"/>
                <a:gd name="connsiteY23" fmla="*/ 323738 h 816107"/>
                <a:gd name="connsiteX24" fmla="*/ 4951828 w 6288258"/>
                <a:gd name="connsiteY24" fmla="*/ 520686 h 816107"/>
                <a:gd name="connsiteX25" fmla="*/ 5092504 w 6288258"/>
                <a:gd name="connsiteY25" fmla="*/ 619160 h 816107"/>
                <a:gd name="connsiteX26" fmla="*/ 5233181 w 6288258"/>
                <a:gd name="connsiteY26" fmla="*/ 323738 h 816107"/>
                <a:gd name="connsiteX27" fmla="*/ 5416061 w 6288258"/>
                <a:gd name="connsiteY27" fmla="*/ 464415 h 816107"/>
                <a:gd name="connsiteX28" fmla="*/ 5542671 w 6288258"/>
                <a:gd name="connsiteY28" fmla="*/ 731701 h 816107"/>
                <a:gd name="connsiteX29" fmla="*/ 5767754 w 6288258"/>
                <a:gd name="connsiteY29" fmla="*/ 619160 h 816107"/>
                <a:gd name="connsiteX30" fmla="*/ 5852160 w 6288258"/>
                <a:gd name="connsiteY30" fmla="*/ 351874 h 816107"/>
                <a:gd name="connsiteX31" fmla="*/ 5964701 w 6288258"/>
                <a:gd name="connsiteY31" fmla="*/ 56452 h 816107"/>
                <a:gd name="connsiteX32" fmla="*/ 6035040 w 6288258"/>
                <a:gd name="connsiteY32" fmla="*/ 422212 h 816107"/>
                <a:gd name="connsiteX33" fmla="*/ 6133514 w 6288258"/>
                <a:gd name="connsiteY33" fmla="*/ 591024 h 816107"/>
                <a:gd name="connsiteX34" fmla="*/ 6288258 w 6288258"/>
                <a:gd name="connsiteY3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2166424 w 6288258"/>
                <a:gd name="connsiteY13" fmla="*/ 323738 h 816107"/>
                <a:gd name="connsiteX14" fmla="*/ 2215254 w 6288258"/>
                <a:gd name="connsiteY14" fmla="*/ 267468 h 816107"/>
                <a:gd name="connsiteX15" fmla="*/ 4079631 w 6288258"/>
                <a:gd name="connsiteY15" fmla="*/ 717634 h 816107"/>
                <a:gd name="connsiteX16" fmla="*/ 4164037 w 6288258"/>
                <a:gd name="connsiteY16" fmla="*/ 492551 h 816107"/>
                <a:gd name="connsiteX17" fmla="*/ 4220308 w 6288258"/>
                <a:gd name="connsiteY17" fmla="*/ 422212 h 816107"/>
                <a:gd name="connsiteX18" fmla="*/ 4403188 w 6288258"/>
                <a:gd name="connsiteY18" fmla="*/ 605092 h 816107"/>
                <a:gd name="connsiteX19" fmla="*/ 4487594 w 6288258"/>
                <a:gd name="connsiteY19" fmla="*/ 731701 h 816107"/>
                <a:gd name="connsiteX20" fmla="*/ 4600135 w 6288258"/>
                <a:gd name="connsiteY20" fmla="*/ 619160 h 816107"/>
                <a:gd name="connsiteX21" fmla="*/ 4684541 w 6288258"/>
                <a:gd name="connsiteY21" fmla="*/ 323738 h 816107"/>
                <a:gd name="connsiteX22" fmla="*/ 4754880 w 6288258"/>
                <a:gd name="connsiteY22" fmla="*/ 323738 h 816107"/>
                <a:gd name="connsiteX23" fmla="*/ 4951828 w 6288258"/>
                <a:gd name="connsiteY23" fmla="*/ 520686 h 816107"/>
                <a:gd name="connsiteX24" fmla="*/ 5092504 w 6288258"/>
                <a:gd name="connsiteY24" fmla="*/ 619160 h 816107"/>
                <a:gd name="connsiteX25" fmla="*/ 5233181 w 6288258"/>
                <a:gd name="connsiteY25" fmla="*/ 323738 h 816107"/>
                <a:gd name="connsiteX26" fmla="*/ 5416061 w 6288258"/>
                <a:gd name="connsiteY26" fmla="*/ 464415 h 816107"/>
                <a:gd name="connsiteX27" fmla="*/ 5542671 w 6288258"/>
                <a:gd name="connsiteY27" fmla="*/ 731701 h 816107"/>
                <a:gd name="connsiteX28" fmla="*/ 5767754 w 6288258"/>
                <a:gd name="connsiteY28" fmla="*/ 619160 h 816107"/>
                <a:gd name="connsiteX29" fmla="*/ 5852160 w 6288258"/>
                <a:gd name="connsiteY29" fmla="*/ 351874 h 816107"/>
                <a:gd name="connsiteX30" fmla="*/ 5964701 w 6288258"/>
                <a:gd name="connsiteY30" fmla="*/ 56452 h 816107"/>
                <a:gd name="connsiteX31" fmla="*/ 6035040 w 6288258"/>
                <a:gd name="connsiteY31" fmla="*/ 422212 h 816107"/>
                <a:gd name="connsiteX32" fmla="*/ 6133514 w 6288258"/>
                <a:gd name="connsiteY32" fmla="*/ 591024 h 816107"/>
                <a:gd name="connsiteX33" fmla="*/ 6288258 w 6288258"/>
                <a:gd name="connsiteY3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2215254 w 6288258"/>
                <a:gd name="connsiteY13" fmla="*/ 267468 h 816107"/>
                <a:gd name="connsiteX14" fmla="*/ 4079631 w 6288258"/>
                <a:gd name="connsiteY14" fmla="*/ 717634 h 816107"/>
                <a:gd name="connsiteX15" fmla="*/ 4164037 w 6288258"/>
                <a:gd name="connsiteY15" fmla="*/ 492551 h 816107"/>
                <a:gd name="connsiteX16" fmla="*/ 4220308 w 6288258"/>
                <a:gd name="connsiteY16" fmla="*/ 422212 h 816107"/>
                <a:gd name="connsiteX17" fmla="*/ 4403188 w 6288258"/>
                <a:gd name="connsiteY17" fmla="*/ 605092 h 816107"/>
                <a:gd name="connsiteX18" fmla="*/ 4487594 w 6288258"/>
                <a:gd name="connsiteY18" fmla="*/ 731701 h 816107"/>
                <a:gd name="connsiteX19" fmla="*/ 4600135 w 6288258"/>
                <a:gd name="connsiteY19" fmla="*/ 619160 h 816107"/>
                <a:gd name="connsiteX20" fmla="*/ 4684541 w 6288258"/>
                <a:gd name="connsiteY20" fmla="*/ 323738 h 816107"/>
                <a:gd name="connsiteX21" fmla="*/ 4754880 w 6288258"/>
                <a:gd name="connsiteY21" fmla="*/ 323738 h 816107"/>
                <a:gd name="connsiteX22" fmla="*/ 4951828 w 6288258"/>
                <a:gd name="connsiteY22" fmla="*/ 520686 h 816107"/>
                <a:gd name="connsiteX23" fmla="*/ 5092504 w 6288258"/>
                <a:gd name="connsiteY23" fmla="*/ 619160 h 816107"/>
                <a:gd name="connsiteX24" fmla="*/ 5233181 w 6288258"/>
                <a:gd name="connsiteY24" fmla="*/ 323738 h 816107"/>
                <a:gd name="connsiteX25" fmla="*/ 5416061 w 6288258"/>
                <a:gd name="connsiteY25" fmla="*/ 464415 h 816107"/>
                <a:gd name="connsiteX26" fmla="*/ 5542671 w 6288258"/>
                <a:gd name="connsiteY26" fmla="*/ 731701 h 816107"/>
                <a:gd name="connsiteX27" fmla="*/ 5767754 w 6288258"/>
                <a:gd name="connsiteY27" fmla="*/ 619160 h 816107"/>
                <a:gd name="connsiteX28" fmla="*/ 5852160 w 6288258"/>
                <a:gd name="connsiteY28" fmla="*/ 351874 h 816107"/>
                <a:gd name="connsiteX29" fmla="*/ 5964701 w 6288258"/>
                <a:gd name="connsiteY29" fmla="*/ 56452 h 816107"/>
                <a:gd name="connsiteX30" fmla="*/ 6035040 w 6288258"/>
                <a:gd name="connsiteY30" fmla="*/ 422212 h 816107"/>
                <a:gd name="connsiteX31" fmla="*/ 6133514 w 6288258"/>
                <a:gd name="connsiteY31" fmla="*/ 591024 h 816107"/>
                <a:gd name="connsiteX32" fmla="*/ 6288258 w 6288258"/>
                <a:gd name="connsiteY3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4079631 w 6288258"/>
                <a:gd name="connsiteY13" fmla="*/ 717634 h 816107"/>
                <a:gd name="connsiteX14" fmla="*/ 4164037 w 6288258"/>
                <a:gd name="connsiteY14" fmla="*/ 492551 h 816107"/>
                <a:gd name="connsiteX15" fmla="*/ 4220308 w 6288258"/>
                <a:gd name="connsiteY15" fmla="*/ 422212 h 816107"/>
                <a:gd name="connsiteX16" fmla="*/ 4403188 w 6288258"/>
                <a:gd name="connsiteY16" fmla="*/ 605092 h 816107"/>
                <a:gd name="connsiteX17" fmla="*/ 4487594 w 6288258"/>
                <a:gd name="connsiteY17" fmla="*/ 731701 h 816107"/>
                <a:gd name="connsiteX18" fmla="*/ 4600135 w 6288258"/>
                <a:gd name="connsiteY18" fmla="*/ 619160 h 816107"/>
                <a:gd name="connsiteX19" fmla="*/ 4684541 w 6288258"/>
                <a:gd name="connsiteY19" fmla="*/ 323738 h 816107"/>
                <a:gd name="connsiteX20" fmla="*/ 4754880 w 6288258"/>
                <a:gd name="connsiteY20" fmla="*/ 323738 h 816107"/>
                <a:gd name="connsiteX21" fmla="*/ 4951828 w 6288258"/>
                <a:gd name="connsiteY21" fmla="*/ 520686 h 816107"/>
                <a:gd name="connsiteX22" fmla="*/ 5092504 w 6288258"/>
                <a:gd name="connsiteY22" fmla="*/ 619160 h 816107"/>
                <a:gd name="connsiteX23" fmla="*/ 5233181 w 6288258"/>
                <a:gd name="connsiteY23" fmla="*/ 323738 h 816107"/>
                <a:gd name="connsiteX24" fmla="*/ 5416061 w 6288258"/>
                <a:gd name="connsiteY24" fmla="*/ 464415 h 816107"/>
                <a:gd name="connsiteX25" fmla="*/ 5542671 w 6288258"/>
                <a:gd name="connsiteY25" fmla="*/ 731701 h 816107"/>
                <a:gd name="connsiteX26" fmla="*/ 5767754 w 6288258"/>
                <a:gd name="connsiteY26" fmla="*/ 619160 h 816107"/>
                <a:gd name="connsiteX27" fmla="*/ 5852160 w 6288258"/>
                <a:gd name="connsiteY27" fmla="*/ 351874 h 816107"/>
                <a:gd name="connsiteX28" fmla="*/ 5964701 w 6288258"/>
                <a:gd name="connsiteY28" fmla="*/ 56452 h 816107"/>
                <a:gd name="connsiteX29" fmla="*/ 6035040 w 6288258"/>
                <a:gd name="connsiteY29" fmla="*/ 422212 h 816107"/>
                <a:gd name="connsiteX30" fmla="*/ 6133514 w 6288258"/>
                <a:gd name="connsiteY30" fmla="*/ 591024 h 816107"/>
                <a:gd name="connsiteX31" fmla="*/ 6288258 w 6288258"/>
                <a:gd name="connsiteY3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4079631 w 6288258"/>
                <a:gd name="connsiteY12" fmla="*/ 717634 h 816107"/>
                <a:gd name="connsiteX13" fmla="*/ 4164037 w 6288258"/>
                <a:gd name="connsiteY13" fmla="*/ 492551 h 816107"/>
                <a:gd name="connsiteX14" fmla="*/ 4220308 w 6288258"/>
                <a:gd name="connsiteY14" fmla="*/ 422212 h 816107"/>
                <a:gd name="connsiteX15" fmla="*/ 4403188 w 6288258"/>
                <a:gd name="connsiteY15" fmla="*/ 605092 h 816107"/>
                <a:gd name="connsiteX16" fmla="*/ 4487594 w 6288258"/>
                <a:gd name="connsiteY16" fmla="*/ 731701 h 816107"/>
                <a:gd name="connsiteX17" fmla="*/ 4600135 w 6288258"/>
                <a:gd name="connsiteY17" fmla="*/ 619160 h 816107"/>
                <a:gd name="connsiteX18" fmla="*/ 4684541 w 6288258"/>
                <a:gd name="connsiteY18" fmla="*/ 323738 h 816107"/>
                <a:gd name="connsiteX19" fmla="*/ 4754880 w 6288258"/>
                <a:gd name="connsiteY19" fmla="*/ 323738 h 816107"/>
                <a:gd name="connsiteX20" fmla="*/ 4951828 w 6288258"/>
                <a:gd name="connsiteY20" fmla="*/ 520686 h 816107"/>
                <a:gd name="connsiteX21" fmla="*/ 5092504 w 6288258"/>
                <a:gd name="connsiteY21" fmla="*/ 619160 h 816107"/>
                <a:gd name="connsiteX22" fmla="*/ 5233181 w 6288258"/>
                <a:gd name="connsiteY22" fmla="*/ 323738 h 816107"/>
                <a:gd name="connsiteX23" fmla="*/ 5416061 w 6288258"/>
                <a:gd name="connsiteY23" fmla="*/ 464415 h 816107"/>
                <a:gd name="connsiteX24" fmla="*/ 5542671 w 6288258"/>
                <a:gd name="connsiteY24" fmla="*/ 731701 h 816107"/>
                <a:gd name="connsiteX25" fmla="*/ 5767754 w 6288258"/>
                <a:gd name="connsiteY25" fmla="*/ 619160 h 816107"/>
                <a:gd name="connsiteX26" fmla="*/ 5852160 w 6288258"/>
                <a:gd name="connsiteY26" fmla="*/ 351874 h 816107"/>
                <a:gd name="connsiteX27" fmla="*/ 5964701 w 6288258"/>
                <a:gd name="connsiteY27" fmla="*/ 56452 h 816107"/>
                <a:gd name="connsiteX28" fmla="*/ 6035040 w 6288258"/>
                <a:gd name="connsiteY28" fmla="*/ 422212 h 816107"/>
                <a:gd name="connsiteX29" fmla="*/ 6133514 w 6288258"/>
                <a:gd name="connsiteY29" fmla="*/ 591024 h 816107"/>
                <a:gd name="connsiteX30" fmla="*/ 6288258 w 6288258"/>
                <a:gd name="connsiteY3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4079631 w 6288258"/>
                <a:gd name="connsiteY11" fmla="*/ 717634 h 816107"/>
                <a:gd name="connsiteX12" fmla="*/ 4164037 w 6288258"/>
                <a:gd name="connsiteY12" fmla="*/ 492551 h 816107"/>
                <a:gd name="connsiteX13" fmla="*/ 4220308 w 6288258"/>
                <a:gd name="connsiteY13" fmla="*/ 422212 h 816107"/>
                <a:gd name="connsiteX14" fmla="*/ 4403188 w 6288258"/>
                <a:gd name="connsiteY14" fmla="*/ 605092 h 816107"/>
                <a:gd name="connsiteX15" fmla="*/ 4487594 w 6288258"/>
                <a:gd name="connsiteY15" fmla="*/ 731701 h 816107"/>
                <a:gd name="connsiteX16" fmla="*/ 4600135 w 6288258"/>
                <a:gd name="connsiteY16" fmla="*/ 619160 h 816107"/>
                <a:gd name="connsiteX17" fmla="*/ 4684541 w 6288258"/>
                <a:gd name="connsiteY17" fmla="*/ 323738 h 816107"/>
                <a:gd name="connsiteX18" fmla="*/ 4754880 w 6288258"/>
                <a:gd name="connsiteY18" fmla="*/ 323738 h 816107"/>
                <a:gd name="connsiteX19" fmla="*/ 4951828 w 6288258"/>
                <a:gd name="connsiteY19" fmla="*/ 520686 h 816107"/>
                <a:gd name="connsiteX20" fmla="*/ 5092504 w 6288258"/>
                <a:gd name="connsiteY20" fmla="*/ 619160 h 816107"/>
                <a:gd name="connsiteX21" fmla="*/ 5233181 w 6288258"/>
                <a:gd name="connsiteY21" fmla="*/ 323738 h 816107"/>
                <a:gd name="connsiteX22" fmla="*/ 5416061 w 6288258"/>
                <a:gd name="connsiteY22" fmla="*/ 464415 h 816107"/>
                <a:gd name="connsiteX23" fmla="*/ 5542671 w 6288258"/>
                <a:gd name="connsiteY23" fmla="*/ 731701 h 816107"/>
                <a:gd name="connsiteX24" fmla="*/ 5767754 w 6288258"/>
                <a:gd name="connsiteY24" fmla="*/ 619160 h 816107"/>
                <a:gd name="connsiteX25" fmla="*/ 5852160 w 6288258"/>
                <a:gd name="connsiteY25" fmla="*/ 351874 h 816107"/>
                <a:gd name="connsiteX26" fmla="*/ 5964701 w 6288258"/>
                <a:gd name="connsiteY26" fmla="*/ 56452 h 816107"/>
                <a:gd name="connsiteX27" fmla="*/ 6035040 w 6288258"/>
                <a:gd name="connsiteY27" fmla="*/ 422212 h 816107"/>
                <a:gd name="connsiteX28" fmla="*/ 6133514 w 6288258"/>
                <a:gd name="connsiteY28" fmla="*/ 591024 h 816107"/>
                <a:gd name="connsiteX29" fmla="*/ 6288258 w 6288258"/>
                <a:gd name="connsiteY2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4079631 w 6288258"/>
                <a:gd name="connsiteY10" fmla="*/ 717634 h 816107"/>
                <a:gd name="connsiteX11" fmla="*/ 4164037 w 6288258"/>
                <a:gd name="connsiteY11" fmla="*/ 492551 h 816107"/>
                <a:gd name="connsiteX12" fmla="*/ 4220308 w 6288258"/>
                <a:gd name="connsiteY12" fmla="*/ 422212 h 816107"/>
                <a:gd name="connsiteX13" fmla="*/ 4403188 w 6288258"/>
                <a:gd name="connsiteY13" fmla="*/ 605092 h 816107"/>
                <a:gd name="connsiteX14" fmla="*/ 4487594 w 6288258"/>
                <a:gd name="connsiteY14" fmla="*/ 731701 h 816107"/>
                <a:gd name="connsiteX15" fmla="*/ 4600135 w 6288258"/>
                <a:gd name="connsiteY15" fmla="*/ 619160 h 816107"/>
                <a:gd name="connsiteX16" fmla="*/ 4684541 w 6288258"/>
                <a:gd name="connsiteY16" fmla="*/ 323738 h 816107"/>
                <a:gd name="connsiteX17" fmla="*/ 4754880 w 6288258"/>
                <a:gd name="connsiteY17" fmla="*/ 323738 h 816107"/>
                <a:gd name="connsiteX18" fmla="*/ 4951828 w 6288258"/>
                <a:gd name="connsiteY18" fmla="*/ 520686 h 816107"/>
                <a:gd name="connsiteX19" fmla="*/ 5092504 w 6288258"/>
                <a:gd name="connsiteY19" fmla="*/ 619160 h 816107"/>
                <a:gd name="connsiteX20" fmla="*/ 5233181 w 6288258"/>
                <a:gd name="connsiteY20" fmla="*/ 323738 h 816107"/>
                <a:gd name="connsiteX21" fmla="*/ 5416061 w 6288258"/>
                <a:gd name="connsiteY21" fmla="*/ 464415 h 816107"/>
                <a:gd name="connsiteX22" fmla="*/ 5542671 w 6288258"/>
                <a:gd name="connsiteY22" fmla="*/ 731701 h 816107"/>
                <a:gd name="connsiteX23" fmla="*/ 5767754 w 6288258"/>
                <a:gd name="connsiteY23" fmla="*/ 619160 h 816107"/>
                <a:gd name="connsiteX24" fmla="*/ 5852160 w 6288258"/>
                <a:gd name="connsiteY24" fmla="*/ 351874 h 816107"/>
                <a:gd name="connsiteX25" fmla="*/ 5964701 w 6288258"/>
                <a:gd name="connsiteY25" fmla="*/ 56452 h 816107"/>
                <a:gd name="connsiteX26" fmla="*/ 6035040 w 6288258"/>
                <a:gd name="connsiteY26" fmla="*/ 422212 h 816107"/>
                <a:gd name="connsiteX27" fmla="*/ 6133514 w 6288258"/>
                <a:gd name="connsiteY27" fmla="*/ 591024 h 816107"/>
                <a:gd name="connsiteX28" fmla="*/ 6288258 w 6288258"/>
                <a:gd name="connsiteY2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4079631 w 6288258"/>
                <a:gd name="connsiteY9" fmla="*/ 717634 h 816107"/>
                <a:gd name="connsiteX10" fmla="*/ 4164037 w 6288258"/>
                <a:gd name="connsiteY10" fmla="*/ 492551 h 816107"/>
                <a:gd name="connsiteX11" fmla="*/ 4220308 w 6288258"/>
                <a:gd name="connsiteY11" fmla="*/ 422212 h 816107"/>
                <a:gd name="connsiteX12" fmla="*/ 4403188 w 6288258"/>
                <a:gd name="connsiteY12" fmla="*/ 605092 h 816107"/>
                <a:gd name="connsiteX13" fmla="*/ 4487594 w 6288258"/>
                <a:gd name="connsiteY13" fmla="*/ 731701 h 816107"/>
                <a:gd name="connsiteX14" fmla="*/ 4600135 w 6288258"/>
                <a:gd name="connsiteY14" fmla="*/ 619160 h 816107"/>
                <a:gd name="connsiteX15" fmla="*/ 4684541 w 6288258"/>
                <a:gd name="connsiteY15" fmla="*/ 323738 h 816107"/>
                <a:gd name="connsiteX16" fmla="*/ 4754880 w 6288258"/>
                <a:gd name="connsiteY16" fmla="*/ 323738 h 816107"/>
                <a:gd name="connsiteX17" fmla="*/ 4951828 w 6288258"/>
                <a:gd name="connsiteY17" fmla="*/ 520686 h 816107"/>
                <a:gd name="connsiteX18" fmla="*/ 5092504 w 6288258"/>
                <a:gd name="connsiteY18" fmla="*/ 619160 h 816107"/>
                <a:gd name="connsiteX19" fmla="*/ 5233181 w 6288258"/>
                <a:gd name="connsiteY19" fmla="*/ 323738 h 816107"/>
                <a:gd name="connsiteX20" fmla="*/ 5416061 w 6288258"/>
                <a:gd name="connsiteY20" fmla="*/ 464415 h 816107"/>
                <a:gd name="connsiteX21" fmla="*/ 5542671 w 6288258"/>
                <a:gd name="connsiteY21" fmla="*/ 731701 h 816107"/>
                <a:gd name="connsiteX22" fmla="*/ 5767754 w 6288258"/>
                <a:gd name="connsiteY22" fmla="*/ 619160 h 816107"/>
                <a:gd name="connsiteX23" fmla="*/ 5852160 w 6288258"/>
                <a:gd name="connsiteY23" fmla="*/ 351874 h 816107"/>
                <a:gd name="connsiteX24" fmla="*/ 5964701 w 6288258"/>
                <a:gd name="connsiteY24" fmla="*/ 56452 h 816107"/>
                <a:gd name="connsiteX25" fmla="*/ 6035040 w 6288258"/>
                <a:gd name="connsiteY25" fmla="*/ 422212 h 816107"/>
                <a:gd name="connsiteX26" fmla="*/ 6133514 w 6288258"/>
                <a:gd name="connsiteY26" fmla="*/ 591024 h 816107"/>
                <a:gd name="connsiteX27" fmla="*/ 6288258 w 6288258"/>
                <a:gd name="connsiteY2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4079631 w 6288258"/>
                <a:gd name="connsiteY8" fmla="*/ 717634 h 816107"/>
                <a:gd name="connsiteX9" fmla="*/ 4164037 w 6288258"/>
                <a:gd name="connsiteY9" fmla="*/ 492551 h 816107"/>
                <a:gd name="connsiteX10" fmla="*/ 4220308 w 6288258"/>
                <a:gd name="connsiteY10" fmla="*/ 422212 h 816107"/>
                <a:gd name="connsiteX11" fmla="*/ 4403188 w 6288258"/>
                <a:gd name="connsiteY11" fmla="*/ 605092 h 816107"/>
                <a:gd name="connsiteX12" fmla="*/ 4487594 w 6288258"/>
                <a:gd name="connsiteY12" fmla="*/ 731701 h 816107"/>
                <a:gd name="connsiteX13" fmla="*/ 4600135 w 6288258"/>
                <a:gd name="connsiteY13" fmla="*/ 619160 h 816107"/>
                <a:gd name="connsiteX14" fmla="*/ 4684541 w 6288258"/>
                <a:gd name="connsiteY14" fmla="*/ 323738 h 816107"/>
                <a:gd name="connsiteX15" fmla="*/ 4754880 w 6288258"/>
                <a:gd name="connsiteY15" fmla="*/ 323738 h 816107"/>
                <a:gd name="connsiteX16" fmla="*/ 4951828 w 6288258"/>
                <a:gd name="connsiteY16" fmla="*/ 520686 h 816107"/>
                <a:gd name="connsiteX17" fmla="*/ 5092504 w 6288258"/>
                <a:gd name="connsiteY17" fmla="*/ 619160 h 816107"/>
                <a:gd name="connsiteX18" fmla="*/ 5233181 w 6288258"/>
                <a:gd name="connsiteY18" fmla="*/ 323738 h 816107"/>
                <a:gd name="connsiteX19" fmla="*/ 5416061 w 6288258"/>
                <a:gd name="connsiteY19" fmla="*/ 464415 h 816107"/>
                <a:gd name="connsiteX20" fmla="*/ 5542671 w 6288258"/>
                <a:gd name="connsiteY20" fmla="*/ 731701 h 816107"/>
                <a:gd name="connsiteX21" fmla="*/ 5767754 w 6288258"/>
                <a:gd name="connsiteY21" fmla="*/ 619160 h 816107"/>
                <a:gd name="connsiteX22" fmla="*/ 5852160 w 6288258"/>
                <a:gd name="connsiteY22" fmla="*/ 351874 h 816107"/>
                <a:gd name="connsiteX23" fmla="*/ 5964701 w 6288258"/>
                <a:gd name="connsiteY23" fmla="*/ 56452 h 816107"/>
                <a:gd name="connsiteX24" fmla="*/ 6035040 w 6288258"/>
                <a:gd name="connsiteY24" fmla="*/ 422212 h 816107"/>
                <a:gd name="connsiteX25" fmla="*/ 6133514 w 6288258"/>
                <a:gd name="connsiteY25" fmla="*/ 591024 h 816107"/>
                <a:gd name="connsiteX26" fmla="*/ 6288258 w 6288258"/>
                <a:gd name="connsiteY26" fmla="*/ 661363 h 816107"/>
                <a:gd name="connsiteX0" fmla="*/ 0 w 6288258"/>
                <a:gd name="connsiteY0" fmla="*/ 819092 h 819092"/>
                <a:gd name="connsiteX1" fmla="*/ 196948 w 6288258"/>
                <a:gd name="connsiteY1" fmla="*/ 748754 h 819092"/>
                <a:gd name="connsiteX2" fmla="*/ 356654 w 6288258"/>
                <a:gd name="connsiteY2" fmla="*/ 284520 h 819092"/>
                <a:gd name="connsiteX3" fmla="*/ 450166 w 6288258"/>
                <a:gd name="connsiteY3" fmla="*/ 551806 h 819092"/>
                <a:gd name="connsiteX4" fmla="*/ 576775 w 6288258"/>
                <a:gd name="connsiteY4" fmla="*/ 692483 h 819092"/>
                <a:gd name="connsiteX5" fmla="*/ 731520 w 6288258"/>
                <a:gd name="connsiteY5" fmla="*/ 467400 h 819092"/>
                <a:gd name="connsiteX6" fmla="*/ 813446 w 6288258"/>
                <a:gd name="connsiteY6" fmla="*/ 3166 h 819092"/>
                <a:gd name="connsiteX7" fmla="*/ 4079631 w 6288258"/>
                <a:gd name="connsiteY7" fmla="*/ 720619 h 819092"/>
                <a:gd name="connsiteX8" fmla="*/ 4164037 w 6288258"/>
                <a:gd name="connsiteY8" fmla="*/ 495536 h 819092"/>
                <a:gd name="connsiteX9" fmla="*/ 4220308 w 6288258"/>
                <a:gd name="connsiteY9" fmla="*/ 425197 h 819092"/>
                <a:gd name="connsiteX10" fmla="*/ 4403188 w 6288258"/>
                <a:gd name="connsiteY10" fmla="*/ 608077 h 819092"/>
                <a:gd name="connsiteX11" fmla="*/ 4487594 w 6288258"/>
                <a:gd name="connsiteY11" fmla="*/ 734686 h 819092"/>
                <a:gd name="connsiteX12" fmla="*/ 4600135 w 6288258"/>
                <a:gd name="connsiteY12" fmla="*/ 622145 h 819092"/>
                <a:gd name="connsiteX13" fmla="*/ 4684541 w 6288258"/>
                <a:gd name="connsiteY13" fmla="*/ 326723 h 819092"/>
                <a:gd name="connsiteX14" fmla="*/ 4754880 w 6288258"/>
                <a:gd name="connsiteY14" fmla="*/ 326723 h 819092"/>
                <a:gd name="connsiteX15" fmla="*/ 4951828 w 6288258"/>
                <a:gd name="connsiteY15" fmla="*/ 523671 h 819092"/>
                <a:gd name="connsiteX16" fmla="*/ 5092504 w 6288258"/>
                <a:gd name="connsiteY16" fmla="*/ 622145 h 819092"/>
                <a:gd name="connsiteX17" fmla="*/ 5233181 w 6288258"/>
                <a:gd name="connsiteY17" fmla="*/ 326723 h 819092"/>
                <a:gd name="connsiteX18" fmla="*/ 5416061 w 6288258"/>
                <a:gd name="connsiteY18" fmla="*/ 467400 h 819092"/>
                <a:gd name="connsiteX19" fmla="*/ 5542671 w 6288258"/>
                <a:gd name="connsiteY19" fmla="*/ 734686 h 819092"/>
                <a:gd name="connsiteX20" fmla="*/ 5767754 w 6288258"/>
                <a:gd name="connsiteY20" fmla="*/ 622145 h 819092"/>
                <a:gd name="connsiteX21" fmla="*/ 5852160 w 6288258"/>
                <a:gd name="connsiteY21" fmla="*/ 354859 h 819092"/>
                <a:gd name="connsiteX22" fmla="*/ 5964701 w 6288258"/>
                <a:gd name="connsiteY22" fmla="*/ 59437 h 819092"/>
                <a:gd name="connsiteX23" fmla="*/ 6035040 w 6288258"/>
                <a:gd name="connsiteY23" fmla="*/ 425197 h 819092"/>
                <a:gd name="connsiteX24" fmla="*/ 6133514 w 6288258"/>
                <a:gd name="connsiteY24" fmla="*/ 594009 h 819092"/>
                <a:gd name="connsiteX25" fmla="*/ 6288258 w 6288258"/>
                <a:gd name="connsiteY25" fmla="*/ 664348 h 819092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731520 w 6288258"/>
                <a:gd name="connsiteY5" fmla="*/ 408428 h 760120"/>
                <a:gd name="connsiteX6" fmla="*/ 4079631 w 6288258"/>
                <a:gd name="connsiteY6" fmla="*/ 661647 h 760120"/>
                <a:gd name="connsiteX7" fmla="*/ 4164037 w 6288258"/>
                <a:gd name="connsiteY7" fmla="*/ 436564 h 760120"/>
                <a:gd name="connsiteX8" fmla="*/ 4220308 w 6288258"/>
                <a:gd name="connsiteY8" fmla="*/ 366225 h 760120"/>
                <a:gd name="connsiteX9" fmla="*/ 4403188 w 6288258"/>
                <a:gd name="connsiteY9" fmla="*/ 549105 h 760120"/>
                <a:gd name="connsiteX10" fmla="*/ 4487594 w 6288258"/>
                <a:gd name="connsiteY10" fmla="*/ 675714 h 760120"/>
                <a:gd name="connsiteX11" fmla="*/ 4600135 w 6288258"/>
                <a:gd name="connsiteY11" fmla="*/ 563173 h 760120"/>
                <a:gd name="connsiteX12" fmla="*/ 4684541 w 6288258"/>
                <a:gd name="connsiteY12" fmla="*/ 267751 h 760120"/>
                <a:gd name="connsiteX13" fmla="*/ 4754880 w 6288258"/>
                <a:gd name="connsiteY13" fmla="*/ 267751 h 760120"/>
                <a:gd name="connsiteX14" fmla="*/ 4951828 w 6288258"/>
                <a:gd name="connsiteY14" fmla="*/ 464699 h 760120"/>
                <a:gd name="connsiteX15" fmla="*/ 5092504 w 6288258"/>
                <a:gd name="connsiteY15" fmla="*/ 563173 h 760120"/>
                <a:gd name="connsiteX16" fmla="*/ 5233181 w 6288258"/>
                <a:gd name="connsiteY16" fmla="*/ 267751 h 760120"/>
                <a:gd name="connsiteX17" fmla="*/ 5416061 w 6288258"/>
                <a:gd name="connsiteY17" fmla="*/ 408428 h 760120"/>
                <a:gd name="connsiteX18" fmla="*/ 5542671 w 6288258"/>
                <a:gd name="connsiteY18" fmla="*/ 675714 h 760120"/>
                <a:gd name="connsiteX19" fmla="*/ 5767754 w 6288258"/>
                <a:gd name="connsiteY19" fmla="*/ 563173 h 760120"/>
                <a:gd name="connsiteX20" fmla="*/ 5852160 w 6288258"/>
                <a:gd name="connsiteY20" fmla="*/ 295887 h 760120"/>
                <a:gd name="connsiteX21" fmla="*/ 5964701 w 6288258"/>
                <a:gd name="connsiteY21" fmla="*/ 465 h 760120"/>
                <a:gd name="connsiteX22" fmla="*/ 6035040 w 6288258"/>
                <a:gd name="connsiteY22" fmla="*/ 366225 h 760120"/>
                <a:gd name="connsiteX23" fmla="*/ 6133514 w 6288258"/>
                <a:gd name="connsiteY23" fmla="*/ 535037 h 760120"/>
                <a:gd name="connsiteX24" fmla="*/ 6288258 w 6288258"/>
                <a:gd name="connsiteY24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4079631 w 6288258"/>
                <a:gd name="connsiteY5" fmla="*/ 661647 h 760120"/>
                <a:gd name="connsiteX6" fmla="*/ 4164037 w 6288258"/>
                <a:gd name="connsiteY6" fmla="*/ 436564 h 760120"/>
                <a:gd name="connsiteX7" fmla="*/ 4220308 w 6288258"/>
                <a:gd name="connsiteY7" fmla="*/ 366225 h 760120"/>
                <a:gd name="connsiteX8" fmla="*/ 4403188 w 6288258"/>
                <a:gd name="connsiteY8" fmla="*/ 549105 h 760120"/>
                <a:gd name="connsiteX9" fmla="*/ 4487594 w 6288258"/>
                <a:gd name="connsiteY9" fmla="*/ 675714 h 760120"/>
                <a:gd name="connsiteX10" fmla="*/ 4600135 w 6288258"/>
                <a:gd name="connsiteY10" fmla="*/ 563173 h 760120"/>
                <a:gd name="connsiteX11" fmla="*/ 4684541 w 6288258"/>
                <a:gd name="connsiteY11" fmla="*/ 267751 h 760120"/>
                <a:gd name="connsiteX12" fmla="*/ 4754880 w 6288258"/>
                <a:gd name="connsiteY12" fmla="*/ 267751 h 760120"/>
                <a:gd name="connsiteX13" fmla="*/ 4951828 w 6288258"/>
                <a:gd name="connsiteY13" fmla="*/ 464699 h 760120"/>
                <a:gd name="connsiteX14" fmla="*/ 5092504 w 6288258"/>
                <a:gd name="connsiteY14" fmla="*/ 563173 h 760120"/>
                <a:gd name="connsiteX15" fmla="*/ 5233181 w 6288258"/>
                <a:gd name="connsiteY15" fmla="*/ 267751 h 760120"/>
                <a:gd name="connsiteX16" fmla="*/ 5416061 w 6288258"/>
                <a:gd name="connsiteY16" fmla="*/ 408428 h 760120"/>
                <a:gd name="connsiteX17" fmla="*/ 5542671 w 6288258"/>
                <a:gd name="connsiteY17" fmla="*/ 675714 h 760120"/>
                <a:gd name="connsiteX18" fmla="*/ 5767754 w 6288258"/>
                <a:gd name="connsiteY18" fmla="*/ 563173 h 760120"/>
                <a:gd name="connsiteX19" fmla="*/ 5852160 w 6288258"/>
                <a:gd name="connsiteY19" fmla="*/ 295887 h 760120"/>
                <a:gd name="connsiteX20" fmla="*/ 5964701 w 6288258"/>
                <a:gd name="connsiteY20" fmla="*/ 465 h 760120"/>
                <a:gd name="connsiteX21" fmla="*/ 6035040 w 6288258"/>
                <a:gd name="connsiteY21" fmla="*/ 366225 h 760120"/>
                <a:gd name="connsiteX22" fmla="*/ 6133514 w 6288258"/>
                <a:gd name="connsiteY22" fmla="*/ 535037 h 760120"/>
                <a:gd name="connsiteX23" fmla="*/ 6288258 w 6288258"/>
                <a:gd name="connsiteY23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4079631 w 6288258"/>
                <a:gd name="connsiteY4" fmla="*/ 661647 h 760120"/>
                <a:gd name="connsiteX5" fmla="*/ 4164037 w 6288258"/>
                <a:gd name="connsiteY5" fmla="*/ 436564 h 760120"/>
                <a:gd name="connsiteX6" fmla="*/ 4220308 w 6288258"/>
                <a:gd name="connsiteY6" fmla="*/ 366225 h 760120"/>
                <a:gd name="connsiteX7" fmla="*/ 4403188 w 6288258"/>
                <a:gd name="connsiteY7" fmla="*/ 549105 h 760120"/>
                <a:gd name="connsiteX8" fmla="*/ 4487594 w 6288258"/>
                <a:gd name="connsiteY8" fmla="*/ 675714 h 760120"/>
                <a:gd name="connsiteX9" fmla="*/ 4600135 w 6288258"/>
                <a:gd name="connsiteY9" fmla="*/ 563173 h 760120"/>
                <a:gd name="connsiteX10" fmla="*/ 4684541 w 6288258"/>
                <a:gd name="connsiteY10" fmla="*/ 267751 h 760120"/>
                <a:gd name="connsiteX11" fmla="*/ 4754880 w 6288258"/>
                <a:gd name="connsiteY11" fmla="*/ 267751 h 760120"/>
                <a:gd name="connsiteX12" fmla="*/ 4951828 w 6288258"/>
                <a:gd name="connsiteY12" fmla="*/ 464699 h 760120"/>
                <a:gd name="connsiteX13" fmla="*/ 5092504 w 6288258"/>
                <a:gd name="connsiteY13" fmla="*/ 563173 h 760120"/>
                <a:gd name="connsiteX14" fmla="*/ 5233181 w 6288258"/>
                <a:gd name="connsiteY14" fmla="*/ 267751 h 760120"/>
                <a:gd name="connsiteX15" fmla="*/ 5416061 w 6288258"/>
                <a:gd name="connsiteY15" fmla="*/ 408428 h 760120"/>
                <a:gd name="connsiteX16" fmla="*/ 5542671 w 6288258"/>
                <a:gd name="connsiteY16" fmla="*/ 675714 h 760120"/>
                <a:gd name="connsiteX17" fmla="*/ 5767754 w 6288258"/>
                <a:gd name="connsiteY17" fmla="*/ 563173 h 760120"/>
                <a:gd name="connsiteX18" fmla="*/ 5852160 w 6288258"/>
                <a:gd name="connsiteY18" fmla="*/ 295887 h 760120"/>
                <a:gd name="connsiteX19" fmla="*/ 5964701 w 6288258"/>
                <a:gd name="connsiteY19" fmla="*/ 465 h 760120"/>
                <a:gd name="connsiteX20" fmla="*/ 6035040 w 6288258"/>
                <a:gd name="connsiteY20" fmla="*/ 366225 h 760120"/>
                <a:gd name="connsiteX21" fmla="*/ 6133514 w 6288258"/>
                <a:gd name="connsiteY21" fmla="*/ 535037 h 760120"/>
                <a:gd name="connsiteX22" fmla="*/ 6288258 w 6288258"/>
                <a:gd name="connsiteY22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079631 w 6288258"/>
                <a:gd name="connsiteY3" fmla="*/ 661647 h 760120"/>
                <a:gd name="connsiteX4" fmla="*/ 4164037 w 6288258"/>
                <a:gd name="connsiteY4" fmla="*/ 436564 h 760120"/>
                <a:gd name="connsiteX5" fmla="*/ 4220308 w 6288258"/>
                <a:gd name="connsiteY5" fmla="*/ 366225 h 760120"/>
                <a:gd name="connsiteX6" fmla="*/ 4403188 w 6288258"/>
                <a:gd name="connsiteY6" fmla="*/ 549105 h 760120"/>
                <a:gd name="connsiteX7" fmla="*/ 4487594 w 6288258"/>
                <a:gd name="connsiteY7" fmla="*/ 675714 h 760120"/>
                <a:gd name="connsiteX8" fmla="*/ 4600135 w 6288258"/>
                <a:gd name="connsiteY8" fmla="*/ 563173 h 760120"/>
                <a:gd name="connsiteX9" fmla="*/ 4684541 w 6288258"/>
                <a:gd name="connsiteY9" fmla="*/ 267751 h 760120"/>
                <a:gd name="connsiteX10" fmla="*/ 4754880 w 6288258"/>
                <a:gd name="connsiteY10" fmla="*/ 267751 h 760120"/>
                <a:gd name="connsiteX11" fmla="*/ 4951828 w 6288258"/>
                <a:gd name="connsiteY11" fmla="*/ 464699 h 760120"/>
                <a:gd name="connsiteX12" fmla="*/ 5092504 w 6288258"/>
                <a:gd name="connsiteY12" fmla="*/ 563173 h 760120"/>
                <a:gd name="connsiteX13" fmla="*/ 5233181 w 6288258"/>
                <a:gd name="connsiteY13" fmla="*/ 267751 h 760120"/>
                <a:gd name="connsiteX14" fmla="*/ 5416061 w 6288258"/>
                <a:gd name="connsiteY14" fmla="*/ 408428 h 760120"/>
                <a:gd name="connsiteX15" fmla="*/ 5542671 w 6288258"/>
                <a:gd name="connsiteY15" fmla="*/ 675714 h 760120"/>
                <a:gd name="connsiteX16" fmla="*/ 5767754 w 6288258"/>
                <a:gd name="connsiteY16" fmla="*/ 563173 h 760120"/>
                <a:gd name="connsiteX17" fmla="*/ 5852160 w 6288258"/>
                <a:gd name="connsiteY17" fmla="*/ 295887 h 760120"/>
                <a:gd name="connsiteX18" fmla="*/ 5964701 w 6288258"/>
                <a:gd name="connsiteY18" fmla="*/ 465 h 760120"/>
                <a:gd name="connsiteX19" fmla="*/ 6035040 w 6288258"/>
                <a:gd name="connsiteY19" fmla="*/ 366225 h 760120"/>
                <a:gd name="connsiteX20" fmla="*/ 6133514 w 6288258"/>
                <a:gd name="connsiteY20" fmla="*/ 535037 h 760120"/>
                <a:gd name="connsiteX21" fmla="*/ 6288258 w 6288258"/>
                <a:gd name="connsiteY21" fmla="*/ 605376 h 760120"/>
                <a:gd name="connsiteX0" fmla="*/ 145666 w 6433924"/>
                <a:gd name="connsiteY0" fmla="*/ 760120 h 760120"/>
                <a:gd name="connsiteX1" fmla="*/ 342614 w 6433924"/>
                <a:gd name="connsiteY1" fmla="*/ 689782 h 760120"/>
                <a:gd name="connsiteX2" fmla="*/ 4225297 w 6433924"/>
                <a:gd name="connsiteY2" fmla="*/ 661647 h 760120"/>
                <a:gd name="connsiteX3" fmla="*/ 4309703 w 6433924"/>
                <a:gd name="connsiteY3" fmla="*/ 436564 h 760120"/>
                <a:gd name="connsiteX4" fmla="*/ 4365974 w 6433924"/>
                <a:gd name="connsiteY4" fmla="*/ 366225 h 760120"/>
                <a:gd name="connsiteX5" fmla="*/ 4548854 w 6433924"/>
                <a:gd name="connsiteY5" fmla="*/ 549105 h 760120"/>
                <a:gd name="connsiteX6" fmla="*/ 4633260 w 6433924"/>
                <a:gd name="connsiteY6" fmla="*/ 675714 h 760120"/>
                <a:gd name="connsiteX7" fmla="*/ 4745801 w 6433924"/>
                <a:gd name="connsiteY7" fmla="*/ 563173 h 760120"/>
                <a:gd name="connsiteX8" fmla="*/ 4830207 w 6433924"/>
                <a:gd name="connsiteY8" fmla="*/ 267751 h 760120"/>
                <a:gd name="connsiteX9" fmla="*/ 4900546 w 6433924"/>
                <a:gd name="connsiteY9" fmla="*/ 267751 h 760120"/>
                <a:gd name="connsiteX10" fmla="*/ 5097494 w 6433924"/>
                <a:gd name="connsiteY10" fmla="*/ 464699 h 760120"/>
                <a:gd name="connsiteX11" fmla="*/ 5238170 w 6433924"/>
                <a:gd name="connsiteY11" fmla="*/ 563173 h 760120"/>
                <a:gd name="connsiteX12" fmla="*/ 5378847 w 6433924"/>
                <a:gd name="connsiteY12" fmla="*/ 267751 h 760120"/>
                <a:gd name="connsiteX13" fmla="*/ 5561727 w 6433924"/>
                <a:gd name="connsiteY13" fmla="*/ 408428 h 760120"/>
                <a:gd name="connsiteX14" fmla="*/ 5688337 w 6433924"/>
                <a:gd name="connsiteY14" fmla="*/ 675714 h 760120"/>
                <a:gd name="connsiteX15" fmla="*/ 5913420 w 6433924"/>
                <a:gd name="connsiteY15" fmla="*/ 563173 h 760120"/>
                <a:gd name="connsiteX16" fmla="*/ 5997826 w 6433924"/>
                <a:gd name="connsiteY16" fmla="*/ 295887 h 760120"/>
                <a:gd name="connsiteX17" fmla="*/ 6110367 w 6433924"/>
                <a:gd name="connsiteY17" fmla="*/ 465 h 760120"/>
                <a:gd name="connsiteX18" fmla="*/ 6180706 w 6433924"/>
                <a:gd name="connsiteY18" fmla="*/ 366225 h 760120"/>
                <a:gd name="connsiteX19" fmla="*/ 6279180 w 6433924"/>
                <a:gd name="connsiteY19" fmla="*/ 535037 h 760120"/>
                <a:gd name="connsiteX20" fmla="*/ 6433924 w 6433924"/>
                <a:gd name="connsiteY20" fmla="*/ 605376 h 760120"/>
                <a:gd name="connsiteX0" fmla="*/ 0 w 6288258"/>
                <a:gd name="connsiteY0" fmla="*/ 760120 h 760120"/>
                <a:gd name="connsiteX1" fmla="*/ 4079631 w 6288258"/>
                <a:gd name="connsiteY1" fmla="*/ 661647 h 760120"/>
                <a:gd name="connsiteX2" fmla="*/ 4164037 w 6288258"/>
                <a:gd name="connsiteY2" fmla="*/ 436564 h 760120"/>
                <a:gd name="connsiteX3" fmla="*/ 4220308 w 6288258"/>
                <a:gd name="connsiteY3" fmla="*/ 366225 h 760120"/>
                <a:gd name="connsiteX4" fmla="*/ 4403188 w 6288258"/>
                <a:gd name="connsiteY4" fmla="*/ 549105 h 760120"/>
                <a:gd name="connsiteX5" fmla="*/ 4487594 w 6288258"/>
                <a:gd name="connsiteY5" fmla="*/ 675714 h 760120"/>
                <a:gd name="connsiteX6" fmla="*/ 4600135 w 6288258"/>
                <a:gd name="connsiteY6" fmla="*/ 563173 h 760120"/>
                <a:gd name="connsiteX7" fmla="*/ 4684541 w 6288258"/>
                <a:gd name="connsiteY7" fmla="*/ 267751 h 760120"/>
                <a:gd name="connsiteX8" fmla="*/ 4754880 w 6288258"/>
                <a:gd name="connsiteY8" fmla="*/ 267751 h 760120"/>
                <a:gd name="connsiteX9" fmla="*/ 4951828 w 6288258"/>
                <a:gd name="connsiteY9" fmla="*/ 464699 h 760120"/>
                <a:gd name="connsiteX10" fmla="*/ 5092504 w 6288258"/>
                <a:gd name="connsiteY10" fmla="*/ 563173 h 760120"/>
                <a:gd name="connsiteX11" fmla="*/ 5233181 w 6288258"/>
                <a:gd name="connsiteY11" fmla="*/ 267751 h 760120"/>
                <a:gd name="connsiteX12" fmla="*/ 5416061 w 6288258"/>
                <a:gd name="connsiteY12" fmla="*/ 408428 h 760120"/>
                <a:gd name="connsiteX13" fmla="*/ 5542671 w 6288258"/>
                <a:gd name="connsiteY13" fmla="*/ 675714 h 760120"/>
                <a:gd name="connsiteX14" fmla="*/ 5767754 w 6288258"/>
                <a:gd name="connsiteY14" fmla="*/ 563173 h 760120"/>
                <a:gd name="connsiteX15" fmla="*/ 5852160 w 6288258"/>
                <a:gd name="connsiteY15" fmla="*/ 295887 h 760120"/>
                <a:gd name="connsiteX16" fmla="*/ 5964701 w 6288258"/>
                <a:gd name="connsiteY16" fmla="*/ 465 h 760120"/>
                <a:gd name="connsiteX17" fmla="*/ 6035040 w 6288258"/>
                <a:gd name="connsiteY17" fmla="*/ 366225 h 760120"/>
                <a:gd name="connsiteX18" fmla="*/ 6133514 w 6288258"/>
                <a:gd name="connsiteY18" fmla="*/ 535037 h 760120"/>
                <a:gd name="connsiteX19" fmla="*/ 6288258 w 6288258"/>
                <a:gd name="connsiteY19" fmla="*/ 605376 h 760120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053883"/>
                <a:gd name="connsiteY0" fmla="*/ 661647 h 680927"/>
                <a:gd name="connsiteX1" fmla="*/ 84406 w 2053883"/>
                <a:gd name="connsiteY1" fmla="*/ 436564 h 680927"/>
                <a:gd name="connsiteX2" fmla="*/ 140677 w 2053883"/>
                <a:gd name="connsiteY2" fmla="*/ 366225 h 680927"/>
                <a:gd name="connsiteX3" fmla="*/ 323557 w 2053883"/>
                <a:gd name="connsiteY3" fmla="*/ 549105 h 680927"/>
                <a:gd name="connsiteX4" fmla="*/ 407963 w 2053883"/>
                <a:gd name="connsiteY4" fmla="*/ 675714 h 680927"/>
                <a:gd name="connsiteX5" fmla="*/ 520504 w 2053883"/>
                <a:gd name="connsiteY5" fmla="*/ 563173 h 680927"/>
                <a:gd name="connsiteX6" fmla="*/ 604910 w 2053883"/>
                <a:gd name="connsiteY6" fmla="*/ 267751 h 680927"/>
                <a:gd name="connsiteX7" fmla="*/ 675249 w 2053883"/>
                <a:gd name="connsiteY7" fmla="*/ 267751 h 680927"/>
                <a:gd name="connsiteX8" fmla="*/ 872197 w 2053883"/>
                <a:gd name="connsiteY8" fmla="*/ 464699 h 680927"/>
                <a:gd name="connsiteX9" fmla="*/ 1012873 w 2053883"/>
                <a:gd name="connsiteY9" fmla="*/ 563173 h 680927"/>
                <a:gd name="connsiteX10" fmla="*/ 1153550 w 2053883"/>
                <a:gd name="connsiteY10" fmla="*/ 267751 h 680927"/>
                <a:gd name="connsiteX11" fmla="*/ 1336430 w 2053883"/>
                <a:gd name="connsiteY11" fmla="*/ 408428 h 680927"/>
                <a:gd name="connsiteX12" fmla="*/ 1463040 w 2053883"/>
                <a:gd name="connsiteY12" fmla="*/ 675714 h 680927"/>
                <a:gd name="connsiteX13" fmla="*/ 1688123 w 2053883"/>
                <a:gd name="connsiteY13" fmla="*/ 563173 h 680927"/>
                <a:gd name="connsiteX14" fmla="*/ 1772529 w 2053883"/>
                <a:gd name="connsiteY14" fmla="*/ 295887 h 680927"/>
                <a:gd name="connsiteX15" fmla="*/ 1885070 w 2053883"/>
                <a:gd name="connsiteY15" fmla="*/ 465 h 680927"/>
                <a:gd name="connsiteX16" fmla="*/ 1955409 w 2053883"/>
                <a:gd name="connsiteY16" fmla="*/ 366225 h 680927"/>
                <a:gd name="connsiteX17" fmla="*/ 2053883 w 2053883"/>
                <a:gd name="connsiteY17" fmla="*/ 535037 h 680927"/>
                <a:gd name="connsiteX0" fmla="*/ 0 w 1955409"/>
                <a:gd name="connsiteY0" fmla="*/ 661647 h 680927"/>
                <a:gd name="connsiteX1" fmla="*/ 84406 w 1955409"/>
                <a:gd name="connsiteY1" fmla="*/ 436564 h 680927"/>
                <a:gd name="connsiteX2" fmla="*/ 140677 w 1955409"/>
                <a:gd name="connsiteY2" fmla="*/ 366225 h 680927"/>
                <a:gd name="connsiteX3" fmla="*/ 323557 w 1955409"/>
                <a:gd name="connsiteY3" fmla="*/ 549105 h 680927"/>
                <a:gd name="connsiteX4" fmla="*/ 407963 w 1955409"/>
                <a:gd name="connsiteY4" fmla="*/ 675714 h 680927"/>
                <a:gd name="connsiteX5" fmla="*/ 520504 w 1955409"/>
                <a:gd name="connsiteY5" fmla="*/ 563173 h 680927"/>
                <a:gd name="connsiteX6" fmla="*/ 604910 w 1955409"/>
                <a:gd name="connsiteY6" fmla="*/ 267751 h 680927"/>
                <a:gd name="connsiteX7" fmla="*/ 675249 w 1955409"/>
                <a:gd name="connsiteY7" fmla="*/ 267751 h 680927"/>
                <a:gd name="connsiteX8" fmla="*/ 872197 w 1955409"/>
                <a:gd name="connsiteY8" fmla="*/ 464699 h 680927"/>
                <a:gd name="connsiteX9" fmla="*/ 1012873 w 1955409"/>
                <a:gd name="connsiteY9" fmla="*/ 563173 h 680927"/>
                <a:gd name="connsiteX10" fmla="*/ 1153550 w 1955409"/>
                <a:gd name="connsiteY10" fmla="*/ 267751 h 680927"/>
                <a:gd name="connsiteX11" fmla="*/ 1336430 w 1955409"/>
                <a:gd name="connsiteY11" fmla="*/ 408428 h 680927"/>
                <a:gd name="connsiteX12" fmla="*/ 1463040 w 1955409"/>
                <a:gd name="connsiteY12" fmla="*/ 675714 h 680927"/>
                <a:gd name="connsiteX13" fmla="*/ 1688123 w 1955409"/>
                <a:gd name="connsiteY13" fmla="*/ 563173 h 680927"/>
                <a:gd name="connsiteX14" fmla="*/ 1772529 w 1955409"/>
                <a:gd name="connsiteY14" fmla="*/ 295887 h 680927"/>
                <a:gd name="connsiteX15" fmla="*/ 1885070 w 1955409"/>
                <a:gd name="connsiteY15" fmla="*/ 465 h 680927"/>
                <a:gd name="connsiteX16" fmla="*/ 1955409 w 1955409"/>
                <a:gd name="connsiteY16" fmla="*/ 366225 h 680927"/>
                <a:gd name="connsiteX0" fmla="*/ 0 w 1885070"/>
                <a:gd name="connsiteY0" fmla="*/ 661647 h 680927"/>
                <a:gd name="connsiteX1" fmla="*/ 84406 w 1885070"/>
                <a:gd name="connsiteY1" fmla="*/ 436564 h 680927"/>
                <a:gd name="connsiteX2" fmla="*/ 140677 w 1885070"/>
                <a:gd name="connsiteY2" fmla="*/ 366225 h 680927"/>
                <a:gd name="connsiteX3" fmla="*/ 323557 w 1885070"/>
                <a:gd name="connsiteY3" fmla="*/ 549105 h 680927"/>
                <a:gd name="connsiteX4" fmla="*/ 407963 w 1885070"/>
                <a:gd name="connsiteY4" fmla="*/ 675714 h 680927"/>
                <a:gd name="connsiteX5" fmla="*/ 520504 w 1885070"/>
                <a:gd name="connsiteY5" fmla="*/ 563173 h 680927"/>
                <a:gd name="connsiteX6" fmla="*/ 604910 w 1885070"/>
                <a:gd name="connsiteY6" fmla="*/ 267751 h 680927"/>
                <a:gd name="connsiteX7" fmla="*/ 675249 w 1885070"/>
                <a:gd name="connsiteY7" fmla="*/ 267751 h 680927"/>
                <a:gd name="connsiteX8" fmla="*/ 872197 w 1885070"/>
                <a:gd name="connsiteY8" fmla="*/ 464699 h 680927"/>
                <a:gd name="connsiteX9" fmla="*/ 1012873 w 1885070"/>
                <a:gd name="connsiteY9" fmla="*/ 563173 h 680927"/>
                <a:gd name="connsiteX10" fmla="*/ 1153550 w 1885070"/>
                <a:gd name="connsiteY10" fmla="*/ 267751 h 680927"/>
                <a:gd name="connsiteX11" fmla="*/ 1336430 w 1885070"/>
                <a:gd name="connsiteY11" fmla="*/ 408428 h 680927"/>
                <a:gd name="connsiteX12" fmla="*/ 1463040 w 1885070"/>
                <a:gd name="connsiteY12" fmla="*/ 675714 h 680927"/>
                <a:gd name="connsiteX13" fmla="*/ 1688123 w 1885070"/>
                <a:gd name="connsiteY13" fmla="*/ 563173 h 680927"/>
                <a:gd name="connsiteX14" fmla="*/ 1772529 w 1885070"/>
                <a:gd name="connsiteY14" fmla="*/ 295887 h 680927"/>
                <a:gd name="connsiteX15" fmla="*/ 1885070 w 1885070"/>
                <a:gd name="connsiteY15" fmla="*/ 465 h 680927"/>
                <a:gd name="connsiteX0" fmla="*/ 0 w 1772529"/>
                <a:gd name="connsiteY0" fmla="*/ 424972 h 444252"/>
                <a:gd name="connsiteX1" fmla="*/ 84406 w 1772529"/>
                <a:gd name="connsiteY1" fmla="*/ 199889 h 444252"/>
                <a:gd name="connsiteX2" fmla="*/ 140677 w 1772529"/>
                <a:gd name="connsiteY2" fmla="*/ 129550 h 444252"/>
                <a:gd name="connsiteX3" fmla="*/ 323557 w 1772529"/>
                <a:gd name="connsiteY3" fmla="*/ 312430 h 444252"/>
                <a:gd name="connsiteX4" fmla="*/ 407963 w 1772529"/>
                <a:gd name="connsiteY4" fmla="*/ 439039 h 444252"/>
                <a:gd name="connsiteX5" fmla="*/ 520504 w 1772529"/>
                <a:gd name="connsiteY5" fmla="*/ 326498 h 444252"/>
                <a:gd name="connsiteX6" fmla="*/ 604910 w 1772529"/>
                <a:gd name="connsiteY6" fmla="*/ 31076 h 444252"/>
                <a:gd name="connsiteX7" fmla="*/ 675249 w 1772529"/>
                <a:gd name="connsiteY7" fmla="*/ 31076 h 444252"/>
                <a:gd name="connsiteX8" fmla="*/ 872197 w 1772529"/>
                <a:gd name="connsiteY8" fmla="*/ 228024 h 444252"/>
                <a:gd name="connsiteX9" fmla="*/ 1012873 w 1772529"/>
                <a:gd name="connsiteY9" fmla="*/ 326498 h 444252"/>
                <a:gd name="connsiteX10" fmla="*/ 1153550 w 1772529"/>
                <a:gd name="connsiteY10" fmla="*/ 31076 h 444252"/>
                <a:gd name="connsiteX11" fmla="*/ 1336430 w 1772529"/>
                <a:gd name="connsiteY11" fmla="*/ 171753 h 444252"/>
                <a:gd name="connsiteX12" fmla="*/ 1463040 w 1772529"/>
                <a:gd name="connsiteY12" fmla="*/ 439039 h 444252"/>
                <a:gd name="connsiteX13" fmla="*/ 1688123 w 1772529"/>
                <a:gd name="connsiteY13" fmla="*/ 326498 h 444252"/>
                <a:gd name="connsiteX14" fmla="*/ 1772529 w 1772529"/>
                <a:gd name="connsiteY14" fmla="*/ 59212 h 444252"/>
                <a:gd name="connsiteX0" fmla="*/ 0 w 1688122"/>
                <a:gd name="connsiteY0" fmla="*/ 424972 h 444252"/>
                <a:gd name="connsiteX1" fmla="*/ 84406 w 1688122"/>
                <a:gd name="connsiteY1" fmla="*/ 199889 h 444252"/>
                <a:gd name="connsiteX2" fmla="*/ 140677 w 1688122"/>
                <a:gd name="connsiteY2" fmla="*/ 129550 h 444252"/>
                <a:gd name="connsiteX3" fmla="*/ 323557 w 1688122"/>
                <a:gd name="connsiteY3" fmla="*/ 312430 h 444252"/>
                <a:gd name="connsiteX4" fmla="*/ 407963 w 1688122"/>
                <a:gd name="connsiteY4" fmla="*/ 439039 h 444252"/>
                <a:gd name="connsiteX5" fmla="*/ 520504 w 1688122"/>
                <a:gd name="connsiteY5" fmla="*/ 326498 h 444252"/>
                <a:gd name="connsiteX6" fmla="*/ 604910 w 1688122"/>
                <a:gd name="connsiteY6" fmla="*/ 31076 h 444252"/>
                <a:gd name="connsiteX7" fmla="*/ 675249 w 1688122"/>
                <a:gd name="connsiteY7" fmla="*/ 31076 h 444252"/>
                <a:gd name="connsiteX8" fmla="*/ 872197 w 1688122"/>
                <a:gd name="connsiteY8" fmla="*/ 228024 h 444252"/>
                <a:gd name="connsiteX9" fmla="*/ 1012873 w 1688122"/>
                <a:gd name="connsiteY9" fmla="*/ 326498 h 444252"/>
                <a:gd name="connsiteX10" fmla="*/ 1153550 w 1688122"/>
                <a:gd name="connsiteY10" fmla="*/ 31076 h 444252"/>
                <a:gd name="connsiteX11" fmla="*/ 1336430 w 1688122"/>
                <a:gd name="connsiteY11" fmla="*/ 171753 h 444252"/>
                <a:gd name="connsiteX12" fmla="*/ 1463040 w 1688122"/>
                <a:gd name="connsiteY12" fmla="*/ 439039 h 444252"/>
                <a:gd name="connsiteX13" fmla="*/ 1688123 w 1688122"/>
                <a:gd name="connsiteY13" fmla="*/ 326498 h 444252"/>
                <a:gd name="connsiteX0" fmla="*/ 0 w 1770864"/>
                <a:gd name="connsiteY0" fmla="*/ 481243 h 481243"/>
                <a:gd name="connsiteX1" fmla="*/ 167147 w 1770864"/>
                <a:gd name="connsiteY1" fmla="*/ 199889 h 481243"/>
                <a:gd name="connsiteX2" fmla="*/ 223418 w 1770864"/>
                <a:gd name="connsiteY2" fmla="*/ 129550 h 481243"/>
                <a:gd name="connsiteX3" fmla="*/ 406298 w 1770864"/>
                <a:gd name="connsiteY3" fmla="*/ 312430 h 481243"/>
                <a:gd name="connsiteX4" fmla="*/ 490704 w 1770864"/>
                <a:gd name="connsiteY4" fmla="*/ 439039 h 481243"/>
                <a:gd name="connsiteX5" fmla="*/ 603245 w 1770864"/>
                <a:gd name="connsiteY5" fmla="*/ 326498 h 481243"/>
                <a:gd name="connsiteX6" fmla="*/ 687651 w 1770864"/>
                <a:gd name="connsiteY6" fmla="*/ 31076 h 481243"/>
                <a:gd name="connsiteX7" fmla="*/ 757990 w 1770864"/>
                <a:gd name="connsiteY7" fmla="*/ 31076 h 481243"/>
                <a:gd name="connsiteX8" fmla="*/ 954938 w 1770864"/>
                <a:gd name="connsiteY8" fmla="*/ 228024 h 481243"/>
                <a:gd name="connsiteX9" fmla="*/ 1095614 w 1770864"/>
                <a:gd name="connsiteY9" fmla="*/ 326498 h 481243"/>
                <a:gd name="connsiteX10" fmla="*/ 1236291 w 1770864"/>
                <a:gd name="connsiteY10" fmla="*/ 31076 h 481243"/>
                <a:gd name="connsiteX11" fmla="*/ 1419171 w 1770864"/>
                <a:gd name="connsiteY11" fmla="*/ 171753 h 481243"/>
                <a:gd name="connsiteX12" fmla="*/ 1545781 w 1770864"/>
                <a:gd name="connsiteY12" fmla="*/ 439039 h 481243"/>
                <a:gd name="connsiteX13" fmla="*/ 1770864 w 1770864"/>
                <a:gd name="connsiteY13" fmla="*/ 326498 h 481243"/>
                <a:gd name="connsiteX0" fmla="*/ 0 w 1712193"/>
                <a:gd name="connsiteY0" fmla="*/ 481243 h 481243"/>
                <a:gd name="connsiteX1" fmla="*/ 167147 w 1712193"/>
                <a:gd name="connsiteY1" fmla="*/ 199889 h 481243"/>
                <a:gd name="connsiteX2" fmla="*/ 223418 w 1712193"/>
                <a:gd name="connsiteY2" fmla="*/ 129550 h 481243"/>
                <a:gd name="connsiteX3" fmla="*/ 406298 w 1712193"/>
                <a:gd name="connsiteY3" fmla="*/ 312430 h 481243"/>
                <a:gd name="connsiteX4" fmla="*/ 490704 w 1712193"/>
                <a:gd name="connsiteY4" fmla="*/ 439039 h 481243"/>
                <a:gd name="connsiteX5" fmla="*/ 603245 w 1712193"/>
                <a:gd name="connsiteY5" fmla="*/ 326498 h 481243"/>
                <a:gd name="connsiteX6" fmla="*/ 687651 w 1712193"/>
                <a:gd name="connsiteY6" fmla="*/ 31076 h 481243"/>
                <a:gd name="connsiteX7" fmla="*/ 757990 w 1712193"/>
                <a:gd name="connsiteY7" fmla="*/ 31076 h 481243"/>
                <a:gd name="connsiteX8" fmla="*/ 954938 w 1712193"/>
                <a:gd name="connsiteY8" fmla="*/ 228024 h 481243"/>
                <a:gd name="connsiteX9" fmla="*/ 1095614 w 1712193"/>
                <a:gd name="connsiteY9" fmla="*/ 326498 h 481243"/>
                <a:gd name="connsiteX10" fmla="*/ 1236291 w 1712193"/>
                <a:gd name="connsiteY10" fmla="*/ 31076 h 481243"/>
                <a:gd name="connsiteX11" fmla="*/ 1419171 w 1712193"/>
                <a:gd name="connsiteY11" fmla="*/ 171753 h 481243"/>
                <a:gd name="connsiteX12" fmla="*/ 1545781 w 1712193"/>
                <a:gd name="connsiteY12" fmla="*/ 439039 h 481243"/>
                <a:gd name="connsiteX13" fmla="*/ 1712193 w 1712193"/>
                <a:gd name="connsiteY13" fmla="*/ 370833 h 481243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193" h="451284">
                  <a:moveTo>
                    <a:pt x="0" y="389343"/>
                  </a:moveTo>
                  <a:cubicBezTo>
                    <a:pt x="135780" y="545089"/>
                    <a:pt x="129911" y="243188"/>
                    <a:pt x="167147" y="199889"/>
                  </a:cubicBezTo>
                  <a:cubicBezTo>
                    <a:pt x="204383" y="156590"/>
                    <a:pt x="183559" y="110793"/>
                    <a:pt x="223418" y="129550"/>
                  </a:cubicBezTo>
                  <a:cubicBezTo>
                    <a:pt x="263277" y="148307"/>
                    <a:pt x="361750" y="260849"/>
                    <a:pt x="406298" y="312430"/>
                  </a:cubicBezTo>
                  <a:cubicBezTo>
                    <a:pt x="450846" y="364011"/>
                    <a:pt x="457880" y="436694"/>
                    <a:pt x="490704" y="439039"/>
                  </a:cubicBezTo>
                  <a:cubicBezTo>
                    <a:pt x="523528" y="441384"/>
                    <a:pt x="570421" y="394492"/>
                    <a:pt x="603245" y="326498"/>
                  </a:cubicBezTo>
                  <a:cubicBezTo>
                    <a:pt x="636069" y="258504"/>
                    <a:pt x="687651" y="31076"/>
                    <a:pt x="687651" y="31076"/>
                  </a:cubicBezTo>
                  <a:cubicBezTo>
                    <a:pt x="713442" y="-18161"/>
                    <a:pt x="713442" y="-1749"/>
                    <a:pt x="757990" y="31076"/>
                  </a:cubicBezTo>
                  <a:cubicBezTo>
                    <a:pt x="802538" y="63901"/>
                    <a:pt x="898667" y="178787"/>
                    <a:pt x="954938" y="228024"/>
                  </a:cubicBezTo>
                  <a:cubicBezTo>
                    <a:pt x="1011209" y="277261"/>
                    <a:pt x="1048722" y="359323"/>
                    <a:pt x="1095614" y="326498"/>
                  </a:cubicBezTo>
                  <a:cubicBezTo>
                    <a:pt x="1142506" y="293673"/>
                    <a:pt x="1182365" y="56867"/>
                    <a:pt x="1236291" y="31076"/>
                  </a:cubicBezTo>
                  <a:cubicBezTo>
                    <a:pt x="1290217" y="5285"/>
                    <a:pt x="1367589" y="103759"/>
                    <a:pt x="1419171" y="171753"/>
                  </a:cubicBezTo>
                  <a:cubicBezTo>
                    <a:pt x="1470753" y="239747"/>
                    <a:pt x="1496944" y="405859"/>
                    <a:pt x="1545781" y="439039"/>
                  </a:cubicBezTo>
                  <a:cubicBezTo>
                    <a:pt x="1594618" y="472219"/>
                    <a:pt x="1660611" y="434138"/>
                    <a:pt x="1712193" y="37083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Seta: da Esquerda para a Direita 60">
            <a:extLst>
              <a:ext uri="{FF2B5EF4-FFF2-40B4-BE49-F238E27FC236}">
                <a16:creationId xmlns:a16="http://schemas.microsoft.com/office/drawing/2014/main" id="{719EC937-D7FB-428E-AF47-2C442FD5B6A7}"/>
              </a:ext>
            </a:extLst>
          </p:cNvPr>
          <p:cNvSpPr/>
          <p:nvPr/>
        </p:nvSpPr>
        <p:spPr>
          <a:xfrm>
            <a:off x="4283901" y="5523978"/>
            <a:ext cx="1440494" cy="250521"/>
          </a:xfrm>
          <a:prstGeom prst="leftRightArrow">
            <a:avLst>
              <a:gd name="adj1" fmla="val 72857"/>
              <a:gd name="adj2" fmla="val 30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</a:t>
            </a:r>
            <a:r>
              <a:rPr kumimoji="0" lang="pt-BR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62" name="Seta: da Esquerda para a Direita 61">
            <a:extLst>
              <a:ext uri="{FF2B5EF4-FFF2-40B4-BE49-F238E27FC236}">
                <a16:creationId xmlns:a16="http://schemas.microsoft.com/office/drawing/2014/main" id="{D274B579-A22C-4C39-8564-57DE89543F35}"/>
              </a:ext>
            </a:extLst>
          </p:cNvPr>
          <p:cNvSpPr/>
          <p:nvPr/>
        </p:nvSpPr>
        <p:spPr>
          <a:xfrm>
            <a:off x="916486" y="5200389"/>
            <a:ext cx="5371579" cy="348641"/>
          </a:xfrm>
          <a:prstGeom prst="leftRightArrow">
            <a:avLst>
              <a:gd name="adj1" fmla="val 72857"/>
              <a:gd name="adj2" fmla="val 3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QL</a:t>
            </a:r>
            <a:r>
              <a:rPr kumimoji="0" lang="pt-BR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64" name="Seta: da Esquerda para a Direita 63">
            <a:extLst>
              <a:ext uri="{FF2B5EF4-FFF2-40B4-BE49-F238E27FC236}">
                <a16:creationId xmlns:a16="http://schemas.microsoft.com/office/drawing/2014/main" id="{EABD4976-D346-43D6-919F-8FAAA744B631}"/>
              </a:ext>
            </a:extLst>
          </p:cNvPr>
          <p:cNvSpPr/>
          <p:nvPr/>
        </p:nvSpPr>
        <p:spPr>
          <a:xfrm>
            <a:off x="893521" y="3824614"/>
            <a:ext cx="5371579" cy="348641"/>
          </a:xfrm>
          <a:prstGeom prst="leftRightArrow">
            <a:avLst>
              <a:gd name="adj1" fmla="val 72857"/>
              <a:gd name="adj2" fmla="val 3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QS</a:t>
            </a:r>
            <a:r>
              <a:rPr kumimoji="0" lang="pt-BR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63" name="Seta: da Esquerda para a Direita 62">
            <a:extLst>
              <a:ext uri="{FF2B5EF4-FFF2-40B4-BE49-F238E27FC236}">
                <a16:creationId xmlns:a16="http://schemas.microsoft.com/office/drawing/2014/main" id="{7B0DE25C-B468-4C20-BE98-E365D2FA4787}"/>
              </a:ext>
            </a:extLst>
          </p:cNvPr>
          <p:cNvSpPr/>
          <p:nvPr/>
        </p:nvSpPr>
        <p:spPr>
          <a:xfrm>
            <a:off x="4285989" y="3872630"/>
            <a:ext cx="1440494" cy="250521"/>
          </a:xfrm>
          <a:prstGeom prst="leftRightArrow">
            <a:avLst>
              <a:gd name="adj1" fmla="val 72857"/>
              <a:gd name="adj2" fmla="val 3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QS</a:t>
            </a:r>
            <a:r>
              <a:rPr kumimoji="0" lang="pt-BR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31208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animBg="1"/>
      <p:bldP spid="15" grpId="0"/>
      <p:bldP spid="16" grpId="0" animBg="1"/>
      <p:bldP spid="18" grpId="0" animBg="1"/>
      <p:bldP spid="25" grpId="0" animBg="1"/>
      <p:bldP spid="25" grpId="1" animBg="1"/>
      <p:bldP spid="25" grpId="2" animBg="1"/>
      <p:bldP spid="58" grpId="0" animBg="1"/>
      <p:bldP spid="61" grpId="0" animBg="1"/>
      <p:bldP spid="62" grpId="0" animBg="1"/>
      <p:bldP spid="62" grpId="1" animBg="1"/>
      <p:bldP spid="62" grpId="2" animBg="1"/>
      <p:bldP spid="64" grpId="0" animBg="1"/>
      <p:bldP spid="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D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DEBE58-3410-4AC2-A1F3-AEE8BA76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5) Método de séries curtas compensa a variabilidade climática</a:t>
            </a: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ço Reservado para Conteúdo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3716EB5-0693-4A57-8CDF-B847029306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945" b="-1107"/>
          <a:stretch/>
        </p:blipFill>
        <p:spPr>
          <a:xfrm>
            <a:off x="976251" y="731519"/>
            <a:ext cx="7163222" cy="50784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8603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15DB5-5EF9-4B75-BD61-EB9A67AC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53" y="185243"/>
            <a:ext cx="11068987" cy="759137"/>
          </a:xfrm>
        </p:spPr>
        <p:txBody>
          <a:bodyPr>
            <a:normAutofit/>
          </a:bodyPr>
          <a:lstStyle/>
          <a:p>
            <a:r>
              <a:rPr lang="pt-BR" sz="3600" dirty="0"/>
              <a:t>5) Séries curtas levadas ao extremo (spot </a:t>
            </a:r>
            <a:r>
              <a:rPr lang="pt-BR" sz="3600" dirty="0" err="1"/>
              <a:t>gaugings</a:t>
            </a:r>
            <a:r>
              <a:rPr lang="pt-BR" sz="3600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0D31C-287E-46E9-9F40-6DC0706D2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0455" y="2250831"/>
            <a:ext cx="4681774" cy="33105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000" dirty="0"/>
              <a:t>Medir Q</a:t>
            </a:r>
            <a:r>
              <a:rPr lang="pt-BR" sz="2000" baseline="-25000" dirty="0"/>
              <a:t>S</a:t>
            </a:r>
            <a:r>
              <a:rPr lang="pt-BR" sz="2000" dirty="0"/>
              <a:t> no ponto de interesse num dia de estiagem.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No mesmo dia, obter Q</a:t>
            </a:r>
            <a:r>
              <a:rPr lang="pt-BR" sz="2000" baseline="-25000" dirty="0"/>
              <a:t>L</a:t>
            </a:r>
            <a:r>
              <a:rPr lang="pt-BR" sz="2000" dirty="0"/>
              <a:t> em posto fluviométrico próximo, com série longa.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Calcular K = Q</a:t>
            </a:r>
            <a:r>
              <a:rPr lang="pt-BR" sz="2000" baseline="-25000" dirty="0"/>
              <a:t>L</a:t>
            </a:r>
            <a:r>
              <a:rPr lang="pt-BR" sz="2000" dirty="0"/>
              <a:t>/Q95</a:t>
            </a:r>
            <a:r>
              <a:rPr lang="pt-BR" sz="2000" baseline="-25000" dirty="0"/>
              <a:t>L</a:t>
            </a:r>
            <a:endParaRPr lang="pt-BR" sz="2000" dirty="0"/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Calcular Q95</a:t>
            </a:r>
            <a:r>
              <a:rPr lang="pt-BR" sz="2000" baseline="-25000" dirty="0"/>
              <a:t>S</a:t>
            </a:r>
            <a:r>
              <a:rPr lang="pt-BR" sz="2000" dirty="0"/>
              <a:t> = K.Q</a:t>
            </a:r>
            <a:r>
              <a:rPr lang="pt-BR" sz="2000" baseline="-25000" dirty="0"/>
              <a:t>S</a:t>
            </a:r>
            <a:r>
              <a:rPr lang="pt-BR" sz="2000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pt-BR" sz="2000" dirty="0"/>
          </a:p>
          <a:p>
            <a:endParaRPr lang="pt-BR" sz="20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5B093E-0E6E-4486-BB0C-17556D601EA1}"/>
              </a:ext>
            </a:extLst>
          </p:cNvPr>
          <p:cNvSpPr txBox="1"/>
          <p:nvPr/>
        </p:nvSpPr>
        <p:spPr>
          <a:xfrm>
            <a:off x="7135317" y="5741232"/>
            <a:ext cx="4868054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SANTANA, A.G., CARDOSO, E.R., SILVA, F.F., GENZ, F. &amp; RIBEIRO, C.A.O. 2000 Estimativa da Vazão de Referência, com Carência de Dados, Para Outorga na Bahia. In: Anais. V Simpósio de Recursos Hídricos do Nordeste. Natal/RN, 2000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D305D8-74FD-4D8E-A8D3-78503308D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4" r="24118"/>
          <a:stretch/>
        </p:blipFill>
        <p:spPr>
          <a:xfrm rot="16200000">
            <a:off x="2023372" y="243192"/>
            <a:ext cx="3859967" cy="647723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F29B4CE-E446-4616-9BBF-D289F5DB3980}"/>
              </a:ext>
            </a:extLst>
          </p:cNvPr>
          <p:cNvSpPr/>
          <p:nvPr/>
        </p:nvSpPr>
        <p:spPr>
          <a:xfrm>
            <a:off x="2990420" y="4911178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3383F8-5355-4591-9C8A-CCFCC9E2F87C}"/>
              </a:ext>
            </a:extLst>
          </p:cNvPr>
          <p:cNvSpPr txBox="1"/>
          <p:nvPr/>
        </p:nvSpPr>
        <p:spPr>
          <a:xfrm>
            <a:off x="3167346" y="499416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5A0DEA-1443-488A-82DA-F6F2BA50F57D}"/>
              </a:ext>
            </a:extLst>
          </p:cNvPr>
          <p:cNvSpPr txBox="1"/>
          <p:nvPr/>
        </p:nvSpPr>
        <p:spPr>
          <a:xfrm>
            <a:off x="2477694" y="230388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DFE7635-8023-4D88-A44E-B80F0599B753}"/>
              </a:ext>
            </a:extLst>
          </p:cNvPr>
          <p:cNvSpPr/>
          <p:nvPr/>
        </p:nvSpPr>
        <p:spPr>
          <a:xfrm>
            <a:off x="2819263" y="2540436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7719BBC4-52F8-43AB-8545-B687E8A8D940}"/>
              </a:ext>
            </a:extLst>
          </p:cNvPr>
          <p:cNvSpPr/>
          <p:nvPr/>
        </p:nvSpPr>
        <p:spPr>
          <a:xfrm>
            <a:off x="3887297" y="1325130"/>
            <a:ext cx="1978700" cy="604910"/>
          </a:xfrm>
          <a:prstGeom prst="wedgeRoundRectCallout">
            <a:avLst>
              <a:gd name="adj1" fmla="val -90862"/>
              <a:gd name="adj2" fmla="val 15281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Ponto de interesse</a:t>
            </a: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4046947F-2804-4079-A28F-BCE5E24B7A41}"/>
              </a:ext>
            </a:extLst>
          </p:cNvPr>
          <p:cNvSpPr/>
          <p:nvPr/>
        </p:nvSpPr>
        <p:spPr>
          <a:xfrm>
            <a:off x="4211967" y="5332078"/>
            <a:ext cx="2630659" cy="604910"/>
          </a:xfrm>
          <a:prstGeom prst="wedgeRoundRectCallout">
            <a:avLst>
              <a:gd name="adj1" fmla="val -82329"/>
              <a:gd name="adj2" fmla="val -10113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com série longa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ADA9A42-9B5C-405C-B4BB-0F7B8C2A04BC}"/>
              </a:ext>
            </a:extLst>
          </p:cNvPr>
          <p:cNvGrpSpPr/>
          <p:nvPr/>
        </p:nvGrpSpPr>
        <p:grpSpPr>
          <a:xfrm>
            <a:off x="126611" y="4859119"/>
            <a:ext cx="2518348" cy="1389087"/>
            <a:chOff x="1" y="5351489"/>
            <a:chExt cx="2518348" cy="1389087"/>
          </a:xfrm>
        </p:grpSpPr>
        <p:pic>
          <p:nvPicPr>
            <p:cNvPr id="3074" name="Picture 2" descr="CC54Z - Hidrologia">
              <a:extLst>
                <a:ext uri="{FF2B5EF4-FFF2-40B4-BE49-F238E27FC236}">
                  <a16:creationId xmlns:a16="http://schemas.microsoft.com/office/drawing/2014/main" id="{5DED1F21-64D5-40DA-B720-82322FFF78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54"/>
            <a:stretch/>
          </p:blipFill>
          <p:spPr bwMode="auto">
            <a:xfrm>
              <a:off x="1" y="5351489"/>
              <a:ext cx="2518348" cy="138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EB571527-0735-479A-A83C-26E075467FA4}"/>
                </a:ext>
              </a:extLst>
            </p:cNvPr>
            <p:cNvSpPr/>
            <p:nvPr/>
          </p:nvSpPr>
          <p:spPr>
            <a:xfrm>
              <a:off x="2255551" y="6245557"/>
              <a:ext cx="53083" cy="5263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6D46C06-F355-4AEA-BDE5-D0BC3756C2B8}"/>
                </a:ext>
              </a:extLst>
            </p:cNvPr>
            <p:cNvSpPr/>
            <p:nvPr/>
          </p:nvSpPr>
          <p:spPr>
            <a:xfrm>
              <a:off x="1828801" y="6080171"/>
              <a:ext cx="69409" cy="6411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Balão de Fala: Retângulo com Cantos Arredondados 17">
            <a:extLst>
              <a:ext uri="{FF2B5EF4-FFF2-40B4-BE49-F238E27FC236}">
                <a16:creationId xmlns:a16="http://schemas.microsoft.com/office/drawing/2014/main" id="{CC8E0F05-800E-4D98-BE7D-5701333363EF}"/>
              </a:ext>
            </a:extLst>
          </p:cNvPr>
          <p:cNvSpPr/>
          <p:nvPr/>
        </p:nvSpPr>
        <p:spPr>
          <a:xfrm>
            <a:off x="407964" y="4234375"/>
            <a:ext cx="787791" cy="422030"/>
          </a:xfrm>
          <a:prstGeom prst="wedgeRoundRectCallout">
            <a:avLst>
              <a:gd name="adj1" fmla="val 141667"/>
              <a:gd name="adj2" fmla="val 2525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19" name="Balão de Fala: Retângulo com Cantos Arredondados 18">
            <a:extLst>
              <a:ext uri="{FF2B5EF4-FFF2-40B4-BE49-F238E27FC236}">
                <a16:creationId xmlns:a16="http://schemas.microsoft.com/office/drawing/2014/main" id="{94BD1CD1-B466-4239-AE5D-8376A9798903}"/>
              </a:ext>
            </a:extLst>
          </p:cNvPr>
          <p:cNvSpPr/>
          <p:nvPr/>
        </p:nvSpPr>
        <p:spPr>
          <a:xfrm>
            <a:off x="1671712" y="4217963"/>
            <a:ext cx="787791" cy="422030"/>
          </a:xfrm>
          <a:prstGeom prst="wedgeRoundRectCallout">
            <a:avLst>
              <a:gd name="adj1" fmla="val 38095"/>
              <a:gd name="adj2" fmla="val 2925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Q95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3076" name="Picture 4" descr="Serviço Geológico do Brasil">
            <a:extLst>
              <a:ext uri="{FF2B5EF4-FFF2-40B4-BE49-F238E27FC236}">
                <a16:creationId xmlns:a16="http://schemas.microsoft.com/office/drawing/2014/main" id="{3D8EF133-E07B-45BB-A17C-1B636577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7" y="1024084"/>
            <a:ext cx="2120924" cy="14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Uma imagem contendo água, ao ar livre, barco, corpo&#10;&#10;Descrição gerada automaticamente">
            <a:extLst>
              <a:ext uri="{FF2B5EF4-FFF2-40B4-BE49-F238E27FC236}">
                <a16:creationId xmlns:a16="http://schemas.microsoft.com/office/drawing/2014/main" id="{C1BA3FE1-9092-4E66-B0E3-0D1EE8168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50" y="4221260"/>
            <a:ext cx="1847850" cy="2466975"/>
          </a:xfrm>
          <a:prstGeom prst="rect">
            <a:avLst/>
          </a:prstGeom>
        </p:spPr>
      </p:pic>
      <p:sp>
        <p:nvSpPr>
          <p:cNvPr id="25" name="Balão de Fala: Retângulo com Cantos Arredondados 24">
            <a:extLst>
              <a:ext uri="{FF2B5EF4-FFF2-40B4-BE49-F238E27FC236}">
                <a16:creationId xmlns:a16="http://schemas.microsoft.com/office/drawing/2014/main" id="{790EF883-23B9-4CB5-9952-C4CBCFC16A1E}"/>
              </a:ext>
            </a:extLst>
          </p:cNvPr>
          <p:cNvSpPr/>
          <p:nvPr/>
        </p:nvSpPr>
        <p:spPr>
          <a:xfrm>
            <a:off x="1528691" y="1106658"/>
            <a:ext cx="787791" cy="422030"/>
          </a:xfrm>
          <a:prstGeom prst="wedgeRoundRectCallout">
            <a:avLst>
              <a:gd name="adj1" fmla="val 107738"/>
              <a:gd name="adj2" fmla="val 2725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Q95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76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9" grpId="0"/>
      <p:bldP spid="13" grpId="0" animBg="1"/>
      <p:bldP spid="18" grpId="0" animBg="1"/>
      <p:bldP spid="19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900A9-AC31-44E0-A293-5CE68531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08" y="249439"/>
            <a:ext cx="5273275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6) </a:t>
            </a:r>
            <a:r>
              <a:rPr lang="en-US" sz="3700" dirty="0" err="1"/>
              <a:t>Modelagem</a:t>
            </a:r>
            <a:r>
              <a:rPr lang="en-US" sz="3700" dirty="0"/>
              <a:t> </a:t>
            </a:r>
            <a:r>
              <a:rPr lang="en-US" sz="3700" dirty="0" err="1"/>
              <a:t>hidrológica</a:t>
            </a:r>
            <a:r>
              <a:rPr lang="en-US" sz="3700" dirty="0"/>
              <a:t> com </a:t>
            </a:r>
            <a:r>
              <a:rPr lang="en-US" sz="3700" dirty="0" err="1"/>
              <a:t>séries</a:t>
            </a:r>
            <a:r>
              <a:rPr lang="en-US" sz="3700" dirty="0"/>
              <a:t> </a:t>
            </a:r>
            <a:r>
              <a:rPr lang="en-US" sz="3700" dirty="0" err="1"/>
              <a:t>curtas</a:t>
            </a:r>
            <a:endParaRPr lang="en-US" sz="37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AD491-9528-44E7-9109-D22FADF8E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963" y="1786597"/>
            <a:ext cx="5301409" cy="39167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Modelo</a:t>
            </a:r>
            <a:r>
              <a:rPr lang="en-US" sz="2000" dirty="0"/>
              <a:t> </a:t>
            </a:r>
            <a:r>
              <a:rPr lang="en-US" sz="2000" dirty="0" err="1"/>
              <a:t>hidrológico</a:t>
            </a:r>
            <a:r>
              <a:rPr lang="en-US" sz="2000" dirty="0"/>
              <a:t> </a:t>
            </a:r>
            <a:r>
              <a:rPr lang="en-US" sz="2000" dirty="0" err="1"/>
              <a:t>chuva</a:t>
            </a:r>
            <a:r>
              <a:rPr lang="en-US" sz="2000" dirty="0"/>
              <a:t> </a:t>
            </a:r>
            <a:r>
              <a:rPr lang="en-US" sz="2000" dirty="0" err="1"/>
              <a:t>vazão</a:t>
            </a:r>
            <a:r>
              <a:rPr lang="en-US" sz="2000" dirty="0"/>
              <a:t> é </a:t>
            </a:r>
            <a:r>
              <a:rPr lang="en-US" sz="2000" dirty="0" err="1"/>
              <a:t>calibrado</a:t>
            </a:r>
            <a:r>
              <a:rPr lang="en-US" sz="2000" dirty="0"/>
              <a:t> com </a:t>
            </a:r>
            <a:r>
              <a:rPr lang="en-US" sz="2000" dirty="0" err="1"/>
              <a:t>poucos</a:t>
            </a:r>
            <a:r>
              <a:rPr lang="en-US" sz="2000" dirty="0"/>
              <a:t> dados </a:t>
            </a:r>
            <a:r>
              <a:rPr lang="en-US" sz="2000" dirty="0" err="1"/>
              <a:t>medidos</a:t>
            </a:r>
            <a:r>
              <a:rPr lang="en-US" sz="2000" dirty="0"/>
              <a:t>, </a:t>
            </a:r>
            <a:r>
              <a:rPr lang="en-US" sz="2000" dirty="0" err="1"/>
              <a:t>focando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</a:t>
            </a:r>
            <a:r>
              <a:rPr lang="en-US" sz="2000" dirty="0" err="1"/>
              <a:t>vazõs</a:t>
            </a:r>
            <a:r>
              <a:rPr lang="en-US" sz="2000" dirty="0"/>
              <a:t> </a:t>
            </a:r>
            <a:r>
              <a:rPr lang="en-US" sz="2000" dirty="0" err="1"/>
              <a:t>mínimas</a:t>
            </a:r>
            <a:endParaRPr lang="en-US" sz="2000" dirty="0"/>
          </a:p>
          <a:p>
            <a:r>
              <a:rPr lang="en-US" sz="2000" dirty="0"/>
              <a:t>No Brasil, um </a:t>
            </a:r>
            <a:r>
              <a:rPr lang="en-US" sz="2000" dirty="0" err="1"/>
              <a:t>representante</a:t>
            </a:r>
            <a:r>
              <a:rPr lang="en-US" sz="2000" dirty="0"/>
              <a:t> </a:t>
            </a:r>
            <a:r>
              <a:rPr lang="en-US" sz="2000" dirty="0" err="1"/>
              <a:t>deste</a:t>
            </a:r>
            <a:r>
              <a:rPr lang="en-US" sz="2000" dirty="0"/>
              <a:t>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metodologia</a:t>
            </a:r>
            <a:r>
              <a:rPr lang="en-US" sz="2000" dirty="0"/>
              <a:t> é o </a:t>
            </a:r>
            <a:r>
              <a:rPr lang="en-US" sz="2000" dirty="0" err="1"/>
              <a:t>chamado</a:t>
            </a:r>
            <a:r>
              <a:rPr lang="en-US" sz="2000" dirty="0"/>
              <a:t> “</a:t>
            </a:r>
            <a:r>
              <a:rPr lang="en-US" sz="2000" dirty="0" err="1"/>
              <a:t>Método</a:t>
            </a:r>
            <a:r>
              <a:rPr lang="en-US" sz="2000" dirty="0"/>
              <a:t> Silveira”</a:t>
            </a:r>
          </a:p>
          <a:p>
            <a:r>
              <a:rPr lang="en-US" sz="2000" dirty="0" err="1"/>
              <a:t>Usa</a:t>
            </a:r>
            <a:r>
              <a:rPr lang="en-US" sz="2000" dirty="0"/>
              <a:t> 3 </a:t>
            </a:r>
            <a:r>
              <a:rPr lang="en-US" sz="2000" dirty="0" err="1"/>
              <a:t>medições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endParaRPr lang="en-US" sz="2000" dirty="0"/>
          </a:p>
          <a:p>
            <a:r>
              <a:rPr lang="en-US" sz="2000" dirty="0" err="1"/>
              <a:t>Adequado</a:t>
            </a:r>
            <a:r>
              <a:rPr lang="en-US" sz="2000" dirty="0"/>
              <a:t> para </a:t>
            </a:r>
            <a:r>
              <a:rPr lang="en-US" sz="2000" dirty="0" err="1"/>
              <a:t>pequenas</a:t>
            </a:r>
            <a:r>
              <a:rPr lang="en-US" sz="2000" dirty="0"/>
              <a:t> </a:t>
            </a:r>
            <a:r>
              <a:rPr lang="en-US" sz="2000" dirty="0" err="1"/>
              <a:t>bacias</a:t>
            </a:r>
            <a:r>
              <a:rPr lang="en-US" sz="2000" dirty="0"/>
              <a:t> de </a:t>
            </a:r>
            <a:r>
              <a:rPr lang="en-US" sz="2000" dirty="0" err="1"/>
              <a:t>cabeceira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0F8123-7280-4066-9ACB-E2FA2FA9A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4372113"/>
            <a:ext cx="4206240" cy="2315794"/>
          </a:xfrm>
          <a:prstGeom prst="rect">
            <a:avLst/>
          </a:prstGeom>
          <a:effectLst/>
        </p:spPr>
      </p:pic>
      <p:pic>
        <p:nvPicPr>
          <p:cNvPr id="13" name="image5.png">
            <a:extLst>
              <a:ext uri="{FF2B5EF4-FFF2-40B4-BE49-F238E27FC236}">
                <a16:creationId xmlns:a16="http://schemas.microsoft.com/office/drawing/2014/main" id="{67090AC9-3B20-42D0-BA68-0367579AB03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77013" y="389132"/>
            <a:ext cx="5211713" cy="61101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7609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B788-FD79-4533-9DEF-A2EA13D03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7) Reanálise hidrológica com assimilação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AEB9464-19FA-4039-9AE0-236A51AD2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4100" y="338328"/>
            <a:ext cx="6675627" cy="1605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/>
              <a:t>Reanálise</a:t>
            </a:r>
            <a:r>
              <a:rPr lang="en-US" sz="2000" dirty="0"/>
              <a:t> </a:t>
            </a:r>
            <a:r>
              <a:rPr lang="en-US" sz="2000" dirty="0" err="1"/>
              <a:t>hidrológica</a:t>
            </a:r>
            <a:r>
              <a:rPr lang="en-US" sz="2000" dirty="0"/>
              <a:t> com </a:t>
            </a:r>
            <a:r>
              <a:rPr lang="en-US" sz="2000" dirty="0" err="1"/>
              <a:t>assimilação</a:t>
            </a:r>
            <a:r>
              <a:rPr lang="en-US" sz="2000" dirty="0"/>
              <a:t> é </a:t>
            </a:r>
            <a:r>
              <a:rPr lang="pt-BR" sz="2000" dirty="0"/>
              <a:t>combinação ótima de modelos de simulação e observações.</a:t>
            </a:r>
          </a:p>
          <a:p>
            <a:r>
              <a:rPr lang="pt-BR" sz="2000" dirty="0"/>
              <a:t>Metodologia mais destacada é o Ensemble </a:t>
            </a:r>
            <a:r>
              <a:rPr lang="pt-BR" sz="2000" dirty="0" err="1"/>
              <a:t>Kalman</a:t>
            </a:r>
            <a:r>
              <a:rPr lang="pt-BR" sz="2000" dirty="0"/>
              <a:t> </a:t>
            </a:r>
            <a:r>
              <a:rPr lang="pt-BR" sz="2000" dirty="0" err="1"/>
              <a:t>Filter</a:t>
            </a:r>
            <a:r>
              <a:rPr lang="pt-BR" sz="2000" dirty="0"/>
              <a:t>, usado originalmente na meteorologia.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163487-D1E7-4C5C-BC33-208593E4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1" y="2742397"/>
            <a:ext cx="4566713" cy="329184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79748A7-3223-4DF5-A4CE-E081E19966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484" y="3119180"/>
            <a:ext cx="4974336" cy="25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2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2EEDA-3FC3-4605-81AF-0E486690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0) Antes de falar de locais sem dados!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9DBA2-C7DD-4996-A966-46D884E105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Incerteza da estimativa da vazão de referência gerada pela variabilidade climática.</a:t>
            </a:r>
          </a:p>
          <a:p>
            <a:r>
              <a:rPr lang="pt-BR" dirty="0"/>
              <a:t>Erro diminui quando tamanho da série aumenta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778D6DE-F89F-4559-BF63-0B4EC57ED47C}"/>
              </a:ext>
            </a:extLst>
          </p:cNvPr>
          <p:cNvCxnSpPr>
            <a:cxnSpLocks/>
          </p:cNvCxnSpPr>
          <p:nvPr/>
        </p:nvCxnSpPr>
        <p:spPr>
          <a:xfrm>
            <a:off x="717452" y="6543211"/>
            <a:ext cx="1073013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A040B72-5BBE-4CA2-8868-C6CB9ECCD4CA}"/>
              </a:ext>
            </a:extLst>
          </p:cNvPr>
          <p:cNvCxnSpPr>
            <a:cxnSpLocks/>
          </p:cNvCxnSpPr>
          <p:nvPr/>
        </p:nvCxnSpPr>
        <p:spPr>
          <a:xfrm flipV="1">
            <a:off x="869852" y="4933950"/>
            <a:ext cx="0" cy="176166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FC032F02-E84A-46A3-A85A-0BDE634858B4}"/>
              </a:ext>
            </a:extLst>
          </p:cNvPr>
          <p:cNvSpPr/>
          <p:nvPr/>
        </p:nvSpPr>
        <p:spPr>
          <a:xfrm>
            <a:off x="905314" y="5391150"/>
            <a:ext cx="10342030" cy="1053588"/>
          </a:xfrm>
          <a:custGeom>
            <a:avLst/>
            <a:gdLst>
              <a:gd name="connsiteX0" fmla="*/ 0 w 6288258"/>
              <a:gd name="connsiteY0" fmla="*/ 760119 h 760119"/>
              <a:gd name="connsiteX1" fmla="*/ 196948 w 6288258"/>
              <a:gd name="connsiteY1" fmla="*/ 689781 h 760119"/>
              <a:gd name="connsiteX2" fmla="*/ 323557 w 6288258"/>
              <a:gd name="connsiteY2" fmla="*/ 464698 h 760119"/>
              <a:gd name="connsiteX3" fmla="*/ 450166 w 6288258"/>
              <a:gd name="connsiteY3" fmla="*/ 492833 h 760119"/>
              <a:gd name="connsiteX4" fmla="*/ 576775 w 6288258"/>
              <a:gd name="connsiteY4" fmla="*/ 633510 h 760119"/>
              <a:gd name="connsiteX5" fmla="*/ 731520 w 6288258"/>
              <a:gd name="connsiteY5" fmla="*/ 408427 h 760119"/>
              <a:gd name="connsiteX6" fmla="*/ 829994 w 6288258"/>
              <a:gd name="connsiteY6" fmla="*/ 113006 h 760119"/>
              <a:gd name="connsiteX7" fmla="*/ 1041009 w 6288258"/>
              <a:gd name="connsiteY7" fmla="*/ 464698 h 760119"/>
              <a:gd name="connsiteX8" fmla="*/ 1195754 w 6288258"/>
              <a:gd name="connsiteY8" fmla="*/ 591307 h 760119"/>
              <a:gd name="connsiteX9" fmla="*/ 1336431 w 6288258"/>
              <a:gd name="connsiteY9" fmla="*/ 366224 h 760119"/>
              <a:gd name="connsiteX10" fmla="*/ 1434904 w 6288258"/>
              <a:gd name="connsiteY10" fmla="*/ 155209 h 760119"/>
              <a:gd name="connsiteX11" fmla="*/ 1533378 w 6288258"/>
              <a:gd name="connsiteY11" fmla="*/ 366224 h 760119"/>
              <a:gd name="connsiteX12" fmla="*/ 1603717 w 6288258"/>
              <a:gd name="connsiteY12" fmla="*/ 492833 h 760119"/>
              <a:gd name="connsiteX13" fmla="*/ 1730326 w 6288258"/>
              <a:gd name="connsiteY13" fmla="*/ 703849 h 760119"/>
              <a:gd name="connsiteX14" fmla="*/ 2011680 w 6288258"/>
              <a:gd name="connsiteY14" fmla="*/ 731984 h 760119"/>
              <a:gd name="connsiteX15" fmla="*/ 2110154 w 6288258"/>
              <a:gd name="connsiteY15" fmla="*/ 520969 h 760119"/>
              <a:gd name="connsiteX16" fmla="*/ 2166424 w 6288258"/>
              <a:gd name="connsiteY16" fmla="*/ 267750 h 760119"/>
              <a:gd name="connsiteX17" fmla="*/ 2264898 w 6288258"/>
              <a:gd name="connsiteY17" fmla="*/ 281818 h 760119"/>
              <a:gd name="connsiteX18" fmla="*/ 2349304 w 6288258"/>
              <a:gd name="connsiteY18" fmla="*/ 70803 h 760119"/>
              <a:gd name="connsiteX19" fmla="*/ 2419643 w 6288258"/>
              <a:gd name="connsiteY19" fmla="*/ 324021 h 760119"/>
              <a:gd name="connsiteX20" fmla="*/ 2518117 w 6288258"/>
              <a:gd name="connsiteY20" fmla="*/ 506901 h 760119"/>
              <a:gd name="connsiteX21" fmla="*/ 2630658 w 6288258"/>
              <a:gd name="connsiteY21" fmla="*/ 633510 h 760119"/>
              <a:gd name="connsiteX22" fmla="*/ 2799471 w 6288258"/>
              <a:gd name="connsiteY22" fmla="*/ 577239 h 760119"/>
              <a:gd name="connsiteX23" fmla="*/ 2869809 w 6288258"/>
              <a:gd name="connsiteY23" fmla="*/ 324021 h 760119"/>
              <a:gd name="connsiteX24" fmla="*/ 2926080 w 6288258"/>
              <a:gd name="connsiteY24" fmla="*/ 141141 h 760119"/>
              <a:gd name="connsiteX25" fmla="*/ 2968283 w 6288258"/>
              <a:gd name="connsiteY25" fmla="*/ 98938 h 760119"/>
              <a:gd name="connsiteX26" fmla="*/ 3080824 w 6288258"/>
              <a:gd name="connsiteY26" fmla="*/ 366224 h 760119"/>
              <a:gd name="connsiteX27" fmla="*/ 3305908 w 6288258"/>
              <a:gd name="connsiteY27" fmla="*/ 605375 h 760119"/>
              <a:gd name="connsiteX28" fmla="*/ 3362178 w 6288258"/>
              <a:gd name="connsiteY28" fmla="*/ 661646 h 760119"/>
              <a:gd name="connsiteX29" fmla="*/ 3615397 w 6288258"/>
              <a:gd name="connsiteY29" fmla="*/ 703849 h 760119"/>
              <a:gd name="connsiteX30" fmla="*/ 3770141 w 6288258"/>
              <a:gd name="connsiteY30" fmla="*/ 492833 h 760119"/>
              <a:gd name="connsiteX31" fmla="*/ 3854548 w 6288258"/>
              <a:gd name="connsiteY31" fmla="*/ 520969 h 760119"/>
              <a:gd name="connsiteX32" fmla="*/ 3938954 w 6288258"/>
              <a:gd name="connsiteY32" fmla="*/ 577239 h 760119"/>
              <a:gd name="connsiteX33" fmla="*/ 4079631 w 6288258"/>
              <a:gd name="connsiteY33" fmla="*/ 661646 h 760119"/>
              <a:gd name="connsiteX34" fmla="*/ 4164037 w 6288258"/>
              <a:gd name="connsiteY34" fmla="*/ 436563 h 760119"/>
              <a:gd name="connsiteX35" fmla="*/ 4220308 w 6288258"/>
              <a:gd name="connsiteY35" fmla="*/ 366224 h 760119"/>
              <a:gd name="connsiteX36" fmla="*/ 4403188 w 6288258"/>
              <a:gd name="connsiteY36" fmla="*/ 549104 h 760119"/>
              <a:gd name="connsiteX37" fmla="*/ 4487594 w 6288258"/>
              <a:gd name="connsiteY37" fmla="*/ 675713 h 760119"/>
              <a:gd name="connsiteX38" fmla="*/ 4600135 w 6288258"/>
              <a:gd name="connsiteY38" fmla="*/ 563172 h 760119"/>
              <a:gd name="connsiteX39" fmla="*/ 4684541 w 6288258"/>
              <a:gd name="connsiteY39" fmla="*/ 267750 h 760119"/>
              <a:gd name="connsiteX40" fmla="*/ 4754880 w 6288258"/>
              <a:gd name="connsiteY40" fmla="*/ 267750 h 760119"/>
              <a:gd name="connsiteX41" fmla="*/ 4951828 w 6288258"/>
              <a:gd name="connsiteY41" fmla="*/ 464698 h 760119"/>
              <a:gd name="connsiteX42" fmla="*/ 5092504 w 6288258"/>
              <a:gd name="connsiteY42" fmla="*/ 563172 h 760119"/>
              <a:gd name="connsiteX43" fmla="*/ 5233181 w 6288258"/>
              <a:gd name="connsiteY43" fmla="*/ 267750 h 760119"/>
              <a:gd name="connsiteX44" fmla="*/ 5416061 w 6288258"/>
              <a:gd name="connsiteY44" fmla="*/ 408427 h 760119"/>
              <a:gd name="connsiteX45" fmla="*/ 5542671 w 6288258"/>
              <a:gd name="connsiteY45" fmla="*/ 675713 h 760119"/>
              <a:gd name="connsiteX46" fmla="*/ 5767754 w 6288258"/>
              <a:gd name="connsiteY46" fmla="*/ 563172 h 760119"/>
              <a:gd name="connsiteX47" fmla="*/ 5852160 w 6288258"/>
              <a:gd name="connsiteY47" fmla="*/ 295886 h 760119"/>
              <a:gd name="connsiteX48" fmla="*/ 5964701 w 6288258"/>
              <a:gd name="connsiteY48" fmla="*/ 464 h 760119"/>
              <a:gd name="connsiteX49" fmla="*/ 6035040 w 6288258"/>
              <a:gd name="connsiteY49" fmla="*/ 366224 h 760119"/>
              <a:gd name="connsiteX50" fmla="*/ 6133514 w 6288258"/>
              <a:gd name="connsiteY50" fmla="*/ 535036 h 760119"/>
              <a:gd name="connsiteX51" fmla="*/ 6288258 w 6288258"/>
              <a:gd name="connsiteY51" fmla="*/ 605375 h 760119"/>
              <a:gd name="connsiteX0" fmla="*/ 0 w 6288258"/>
              <a:gd name="connsiteY0" fmla="*/ 970757 h 970757"/>
              <a:gd name="connsiteX1" fmla="*/ 196948 w 6288258"/>
              <a:gd name="connsiteY1" fmla="*/ 900419 h 970757"/>
              <a:gd name="connsiteX2" fmla="*/ 323557 w 6288258"/>
              <a:gd name="connsiteY2" fmla="*/ 675336 h 970757"/>
              <a:gd name="connsiteX3" fmla="*/ 450166 w 6288258"/>
              <a:gd name="connsiteY3" fmla="*/ 703471 h 970757"/>
              <a:gd name="connsiteX4" fmla="*/ 576775 w 6288258"/>
              <a:gd name="connsiteY4" fmla="*/ 844148 h 970757"/>
              <a:gd name="connsiteX5" fmla="*/ 731520 w 6288258"/>
              <a:gd name="connsiteY5" fmla="*/ 619065 h 970757"/>
              <a:gd name="connsiteX6" fmla="*/ 829994 w 6288258"/>
              <a:gd name="connsiteY6" fmla="*/ 323644 h 970757"/>
              <a:gd name="connsiteX7" fmla="*/ 1041009 w 6288258"/>
              <a:gd name="connsiteY7" fmla="*/ 675336 h 970757"/>
              <a:gd name="connsiteX8" fmla="*/ 1195754 w 6288258"/>
              <a:gd name="connsiteY8" fmla="*/ 801945 h 970757"/>
              <a:gd name="connsiteX9" fmla="*/ 1336431 w 6288258"/>
              <a:gd name="connsiteY9" fmla="*/ 576862 h 970757"/>
              <a:gd name="connsiteX10" fmla="*/ 1434904 w 6288258"/>
              <a:gd name="connsiteY10" fmla="*/ 365847 h 970757"/>
              <a:gd name="connsiteX11" fmla="*/ 1533378 w 6288258"/>
              <a:gd name="connsiteY11" fmla="*/ 576862 h 970757"/>
              <a:gd name="connsiteX12" fmla="*/ 1603717 w 6288258"/>
              <a:gd name="connsiteY12" fmla="*/ 703471 h 970757"/>
              <a:gd name="connsiteX13" fmla="*/ 1730326 w 6288258"/>
              <a:gd name="connsiteY13" fmla="*/ 914487 h 970757"/>
              <a:gd name="connsiteX14" fmla="*/ 2011680 w 6288258"/>
              <a:gd name="connsiteY14" fmla="*/ 942622 h 970757"/>
              <a:gd name="connsiteX15" fmla="*/ 2110154 w 6288258"/>
              <a:gd name="connsiteY15" fmla="*/ 731607 h 970757"/>
              <a:gd name="connsiteX16" fmla="*/ 2166424 w 6288258"/>
              <a:gd name="connsiteY16" fmla="*/ 478388 h 970757"/>
              <a:gd name="connsiteX17" fmla="*/ 2264898 w 6288258"/>
              <a:gd name="connsiteY17" fmla="*/ 492456 h 970757"/>
              <a:gd name="connsiteX18" fmla="*/ 2299660 w 6288258"/>
              <a:gd name="connsiteY18" fmla="*/ 87 h 970757"/>
              <a:gd name="connsiteX19" fmla="*/ 2419643 w 6288258"/>
              <a:gd name="connsiteY19" fmla="*/ 534659 h 970757"/>
              <a:gd name="connsiteX20" fmla="*/ 2518117 w 6288258"/>
              <a:gd name="connsiteY20" fmla="*/ 717539 h 970757"/>
              <a:gd name="connsiteX21" fmla="*/ 2630658 w 6288258"/>
              <a:gd name="connsiteY21" fmla="*/ 844148 h 970757"/>
              <a:gd name="connsiteX22" fmla="*/ 2799471 w 6288258"/>
              <a:gd name="connsiteY22" fmla="*/ 787877 h 970757"/>
              <a:gd name="connsiteX23" fmla="*/ 2869809 w 6288258"/>
              <a:gd name="connsiteY23" fmla="*/ 534659 h 970757"/>
              <a:gd name="connsiteX24" fmla="*/ 2926080 w 6288258"/>
              <a:gd name="connsiteY24" fmla="*/ 351779 h 970757"/>
              <a:gd name="connsiteX25" fmla="*/ 2968283 w 6288258"/>
              <a:gd name="connsiteY25" fmla="*/ 309576 h 970757"/>
              <a:gd name="connsiteX26" fmla="*/ 3080824 w 6288258"/>
              <a:gd name="connsiteY26" fmla="*/ 576862 h 970757"/>
              <a:gd name="connsiteX27" fmla="*/ 3305908 w 6288258"/>
              <a:gd name="connsiteY27" fmla="*/ 816013 h 970757"/>
              <a:gd name="connsiteX28" fmla="*/ 3362178 w 6288258"/>
              <a:gd name="connsiteY28" fmla="*/ 872284 h 970757"/>
              <a:gd name="connsiteX29" fmla="*/ 3615397 w 6288258"/>
              <a:gd name="connsiteY29" fmla="*/ 914487 h 970757"/>
              <a:gd name="connsiteX30" fmla="*/ 3770141 w 6288258"/>
              <a:gd name="connsiteY30" fmla="*/ 703471 h 970757"/>
              <a:gd name="connsiteX31" fmla="*/ 3854548 w 6288258"/>
              <a:gd name="connsiteY31" fmla="*/ 731607 h 970757"/>
              <a:gd name="connsiteX32" fmla="*/ 3938954 w 6288258"/>
              <a:gd name="connsiteY32" fmla="*/ 787877 h 970757"/>
              <a:gd name="connsiteX33" fmla="*/ 4079631 w 6288258"/>
              <a:gd name="connsiteY33" fmla="*/ 872284 h 970757"/>
              <a:gd name="connsiteX34" fmla="*/ 4164037 w 6288258"/>
              <a:gd name="connsiteY34" fmla="*/ 647201 h 970757"/>
              <a:gd name="connsiteX35" fmla="*/ 4220308 w 6288258"/>
              <a:gd name="connsiteY35" fmla="*/ 576862 h 970757"/>
              <a:gd name="connsiteX36" fmla="*/ 4403188 w 6288258"/>
              <a:gd name="connsiteY36" fmla="*/ 759742 h 970757"/>
              <a:gd name="connsiteX37" fmla="*/ 4487594 w 6288258"/>
              <a:gd name="connsiteY37" fmla="*/ 886351 h 970757"/>
              <a:gd name="connsiteX38" fmla="*/ 4600135 w 6288258"/>
              <a:gd name="connsiteY38" fmla="*/ 773810 h 970757"/>
              <a:gd name="connsiteX39" fmla="*/ 4684541 w 6288258"/>
              <a:gd name="connsiteY39" fmla="*/ 478388 h 970757"/>
              <a:gd name="connsiteX40" fmla="*/ 4754880 w 6288258"/>
              <a:gd name="connsiteY40" fmla="*/ 478388 h 970757"/>
              <a:gd name="connsiteX41" fmla="*/ 4951828 w 6288258"/>
              <a:gd name="connsiteY41" fmla="*/ 675336 h 970757"/>
              <a:gd name="connsiteX42" fmla="*/ 5092504 w 6288258"/>
              <a:gd name="connsiteY42" fmla="*/ 773810 h 970757"/>
              <a:gd name="connsiteX43" fmla="*/ 5233181 w 6288258"/>
              <a:gd name="connsiteY43" fmla="*/ 478388 h 970757"/>
              <a:gd name="connsiteX44" fmla="*/ 5416061 w 6288258"/>
              <a:gd name="connsiteY44" fmla="*/ 619065 h 970757"/>
              <a:gd name="connsiteX45" fmla="*/ 5542671 w 6288258"/>
              <a:gd name="connsiteY45" fmla="*/ 886351 h 970757"/>
              <a:gd name="connsiteX46" fmla="*/ 5767754 w 6288258"/>
              <a:gd name="connsiteY46" fmla="*/ 773810 h 970757"/>
              <a:gd name="connsiteX47" fmla="*/ 5852160 w 6288258"/>
              <a:gd name="connsiteY47" fmla="*/ 506524 h 970757"/>
              <a:gd name="connsiteX48" fmla="*/ 5964701 w 6288258"/>
              <a:gd name="connsiteY48" fmla="*/ 211102 h 970757"/>
              <a:gd name="connsiteX49" fmla="*/ 6035040 w 6288258"/>
              <a:gd name="connsiteY49" fmla="*/ 576862 h 970757"/>
              <a:gd name="connsiteX50" fmla="*/ 6133514 w 6288258"/>
              <a:gd name="connsiteY50" fmla="*/ 745674 h 970757"/>
              <a:gd name="connsiteX51" fmla="*/ 6288258 w 6288258"/>
              <a:gd name="connsiteY51" fmla="*/ 816013 h 970757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29994 w 6288258"/>
              <a:gd name="connsiteY6" fmla="*/ 324261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971374 h 971374"/>
              <a:gd name="connsiteX1" fmla="*/ 196948 w 6288258"/>
              <a:gd name="connsiteY1" fmla="*/ 901036 h 971374"/>
              <a:gd name="connsiteX2" fmla="*/ 323557 w 6288258"/>
              <a:gd name="connsiteY2" fmla="*/ 675953 h 971374"/>
              <a:gd name="connsiteX3" fmla="*/ 450166 w 6288258"/>
              <a:gd name="connsiteY3" fmla="*/ 704088 h 971374"/>
              <a:gd name="connsiteX4" fmla="*/ 576775 w 6288258"/>
              <a:gd name="connsiteY4" fmla="*/ 844765 h 971374"/>
              <a:gd name="connsiteX5" fmla="*/ 731520 w 6288258"/>
              <a:gd name="connsiteY5" fmla="*/ 619682 h 971374"/>
              <a:gd name="connsiteX6" fmla="*/ 813446 w 6288258"/>
              <a:gd name="connsiteY6" fmla="*/ 155448 h 971374"/>
              <a:gd name="connsiteX7" fmla="*/ 1041009 w 6288258"/>
              <a:gd name="connsiteY7" fmla="*/ 675953 h 971374"/>
              <a:gd name="connsiteX8" fmla="*/ 1195754 w 6288258"/>
              <a:gd name="connsiteY8" fmla="*/ 802562 h 971374"/>
              <a:gd name="connsiteX9" fmla="*/ 1336431 w 6288258"/>
              <a:gd name="connsiteY9" fmla="*/ 577479 h 971374"/>
              <a:gd name="connsiteX10" fmla="*/ 1434904 w 6288258"/>
              <a:gd name="connsiteY10" fmla="*/ 366464 h 971374"/>
              <a:gd name="connsiteX11" fmla="*/ 1533378 w 6288258"/>
              <a:gd name="connsiteY11" fmla="*/ 577479 h 971374"/>
              <a:gd name="connsiteX12" fmla="*/ 1603717 w 6288258"/>
              <a:gd name="connsiteY12" fmla="*/ 704088 h 971374"/>
              <a:gd name="connsiteX13" fmla="*/ 1730326 w 6288258"/>
              <a:gd name="connsiteY13" fmla="*/ 915104 h 971374"/>
              <a:gd name="connsiteX14" fmla="*/ 2011680 w 6288258"/>
              <a:gd name="connsiteY14" fmla="*/ 943239 h 971374"/>
              <a:gd name="connsiteX15" fmla="*/ 2110154 w 6288258"/>
              <a:gd name="connsiteY15" fmla="*/ 732224 h 971374"/>
              <a:gd name="connsiteX16" fmla="*/ 2166424 w 6288258"/>
              <a:gd name="connsiteY16" fmla="*/ 479005 h 971374"/>
              <a:gd name="connsiteX17" fmla="*/ 2215254 w 6288258"/>
              <a:gd name="connsiteY17" fmla="*/ 422735 h 971374"/>
              <a:gd name="connsiteX18" fmla="*/ 2299660 w 6288258"/>
              <a:gd name="connsiteY18" fmla="*/ 704 h 971374"/>
              <a:gd name="connsiteX19" fmla="*/ 2419643 w 6288258"/>
              <a:gd name="connsiteY19" fmla="*/ 535276 h 971374"/>
              <a:gd name="connsiteX20" fmla="*/ 2518117 w 6288258"/>
              <a:gd name="connsiteY20" fmla="*/ 718156 h 971374"/>
              <a:gd name="connsiteX21" fmla="*/ 2630658 w 6288258"/>
              <a:gd name="connsiteY21" fmla="*/ 844765 h 971374"/>
              <a:gd name="connsiteX22" fmla="*/ 2799471 w 6288258"/>
              <a:gd name="connsiteY22" fmla="*/ 788494 h 971374"/>
              <a:gd name="connsiteX23" fmla="*/ 2869809 w 6288258"/>
              <a:gd name="connsiteY23" fmla="*/ 535276 h 971374"/>
              <a:gd name="connsiteX24" fmla="*/ 2926080 w 6288258"/>
              <a:gd name="connsiteY24" fmla="*/ 352396 h 971374"/>
              <a:gd name="connsiteX25" fmla="*/ 2968283 w 6288258"/>
              <a:gd name="connsiteY25" fmla="*/ 310193 h 971374"/>
              <a:gd name="connsiteX26" fmla="*/ 3080824 w 6288258"/>
              <a:gd name="connsiteY26" fmla="*/ 577479 h 971374"/>
              <a:gd name="connsiteX27" fmla="*/ 3305908 w 6288258"/>
              <a:gd name="connsiteY27" fmla="*/ 816630 h 971374"/>
              <a:gd name="connsiteX28" fmla="*/ 3362178 w 6288258"/>
              <a:gd name="connsiteY28" fmla="*/ 872901 h 971374"/>
              <a:gd name="connsiteX29" fmla="*/ 3615397 w 6288258"/>
              <a:gd name="connsiteY29" fmla="*/ 915104 h 971374"/>
              <a:gd name="connsiteX30" fmla="*/ 3770141 w 6288258"/>
              <a:gd name="connsiteY30" fmla="*/ 704088 h 971374"/>
              <a:gd name="connsiteX31" fmla="*/ 3854548 w 6288258"/>
              <a:gd name="connsiteY31" fmla="*/ 732224 h 971374"/>
              <a:gd name="connsiteX32" fmla="*/ 3938954 w 6288258"/>
              <a:gd name="connsiteY32" fmla="*/ 788494 h 971374"/>
              <a:gd name="connsiteX33" fmla="*/ 4079631 w 6288258"/>
              <a:gd name="connsiteY33" fmla="*/ 872901 h 971374"/>
              <a:gd name="connsiteX34" fmla="*/ 4164037 w 6288258"/>
              <a:gd name="connsiteY34" fmla="*/ 647818 h 971374"/>
              <a:gd name="connsiteX35" fmla="*/ 4220308 w 6288258"/>
              <a:gd name="connsiteY35" fmla="*/ 577479 h 971374"/>
              <a:gd name="connsiteX36" fmla="*/ 4403188 w 6288258"/>
              <a:gd name="connsiteY36" fmla="*/ 760359 h 971374"/>
              <a:gd name="connsiteX37" fmla="*/ 4487594 w 6288258"/>
              <a:gd name="connsiteY37" fmla="*/ 886968 h 971374"/>
              <a:gd name="connsiteX38" fmla="*/ 4600135 w 6288258"/>
              <a:gd name="connsiteY38" fmla="*/ 774427 h 971374"/>
              <a:gd name="connsiteX39" fmla="*/ 4684541 w 6288258"/>
              <a:gd name="connsiteY39" fmla="*/ 479005 h 971374"/>
              <a:gd name="connsiteX40" fmla="*/ 4754880 w 6288258"/>
              <a:gd name="connsiteY40" fmla="*/ 479005 h 971374"/>
              <a:gd name="connsiteX41" fmla="*/ 4951828 w 6288258"/>
              <a:gd name="connsiteY41" fmla="*/ 675953 h 971374"/>
              <a:gd name="connsiteX42" fmla="*/ 5092504 w 6288258"/>
              <a:gd name="connsiteY42" fmla="*/ 774427 h 971374"/>
              <a:gd name="connsiteX43" fmla="*/ 5233181 w 6288258"/>
              <a:gd name="connsiteY43" fmla="*/ 479005 h 971374"/>
              <a:gd name="connsiteX44" fmla="*/ 5416061 w 6288258"/>
              <a:gd name="connsiteY44" fmla="*/ 619682 h 971374"/>
              <a:gd name="connsiteX45" fmla="*/ 5542671 w 6288258"/>
              <a:gd name="connsiteY45" fmla="*/ 886968 h 971374"/>
              <a:gd name="connsiteX46" fmla="*/ 5767754 w 6288258"/>
              <a:gd name="connsiteY46" fmla="*/ 774427 h 971374"/>
              <a:gd name="connsiteX47" fmla="*/ 5852160 w 6288258"/>
              <a:gd name="connsiteY47" fmla="*/ 507141 h 971374"/>
              <a:gd name="connsiteX48" fmla="*/ 5964701 w 6288258"/>
              <a:gd name="connsiteY48" fmla="*/ 211719 h 971374"/>
              <a:gd name="connsiteX49" fmla="*/ 6035040 w 6288258"/>
              <a:gd name="connsiteY49" fmla="*/ 577479 h 971374"/>
              <a:gd name="connsiteX50" fmla="*/ 6133514 w 6288258"/>
              <a:gd name="connsiteY50" fmla="*/ 746291 h 971374"/>
              <a:gd name="connsiteX51" fmla="*/ 6288258 w 6288258"/>
              <a:gd name="connsiteY51" fmla="*/ 816630 h 971374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23557 w 6288258"/>
              <a:gd name="connsiteY2" fmla="*/ 520686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  <a:gd name="connsiteX0" fmla="*/ 0 w 6288258"/>
              <a:gd name="connsiteY0" fmla="*/ 816107 h 816107"/>
              <a:gd name="connsiteX1" fmla="*/ 196948 w 6288258"/>
              <a:gd name="connsiteY1" fmla="*/ 745769 h 816107"/>
              <a:gd name="connsiteX2" fmla="*/ 356654 w 6288258"/>
              <a:gd name="connsiteY2" fmla="*/ 281535 h 816107"/>
              <a:gd name="connsiteX3" fmla="*/ 450166 w 6288258"/>
              <a:gd name="connsiteY3" fmla="*/ 548821 h 816107"/>
              <a:gd name="connsiteX4" fmla="*/ 576775 w 6288258"/>
              <a:gd name="connsiteY4" fmla="*/ 689498 h 816107"/>
              <a:gd name="connsiteX5" fmla="*/ 731520 w 6288258"/>
              <a:gd name="connsiteY5" fmla="*/ 464415 h 816107"/>
              <a:gd name="connsiteX6" fmla="*/ 813446 w 6288258"/>
              <a:gd name="connsiteY6" fmla="*/ 181 h 816107"/>
              <a:gd name="connsiteX7" fmla="*/ 1041009 w 6288258"/>
              <a:gd name="connsiteY7" fmla="*/ 520686 h 816107"/>
              <a:gd name="connsiteX8" fmla="*/ 1195754 w 6288258"/>
              <a:gd name="connsiteY8" fmla="*/ 647295 h 816107"/>
              <a:gd name="connsiteX9" fmla="*/ 1336431 w 6288258"/>
              <a:gd name="connsiteY9" fmla="*/ 422212 h 816107"/>
              <a:gd name="connsiteX10" fmla="*/ 1434904 w 6288258"/>
              <a:gd name="connsiteY10" fmla="*/ 211197 h 816107"/>
              <a:gd name="connsiteX11" fmla="*/ 1533378 w 6288258"/>
              <a:gd name="connsiteY11" fmla="*/ 422212 h 816107"/>
              <a:gd name="connsiteX12" fmla="*/ 1603717 w 6288258"/>
              <a:gd name="connsiteY12" fmla="*/ 548821 h 816107"/>
              <a:gd name="connsiteX13" fmla="*/ 1730326 w 6288258"/>
              <a:gd name="connsiteY13" fmla="*/ 759837 h 816107"/>
              <a:gd name="connsiteX14" fmla="*/ 2011680 w 6288258"/>
              <a:gd name="connsiteY14" fmla="*/ 787972 h 816107"/>
              <a:gd name="connsiteX15" fmla="*/ 2110154 w 6288258"/>
              <a:gd name="connsiteY15" fmla="*/ 576957 h 816107"/>
              <a:gd name="connsiteX16" fmla="*/ 2166424 w 6288258"/>
              <a:gd name="connsiteY16" fmla="*/ 323738 h 816107"/>
              <a:gd name="connsiteX17" fmla="*/ 2215254 w 6288258"/>
              <a:gd name="connsiteY17" fmla="*/ 267468 h 816107"/>
              <a:gd name="connsiteX18" fmla="*/ 2316208 w 6288258"/>
              <a:gd name="connsiteY18" fmla="*/ 28317 h 816107"/>
              <a:gd name="connsiteX19" fmla="*/ 2419643 w 6288258"/>
              <a:gd name="connsiteY19" fmla="*/ 380009 h 816107"/>
              <a:gd name="connsiteX20" fmla="*/ 2518117 w 6288258"/>
              <a:gd name="connsiteY20" fmla="*/ 562889 h 816107"/>
              <a:gd name="connsiteX21" fmla="*/ 2630658 w 6288258"/>
              <a:gd name="connsiteY21" fmla="*/ 689498 h 816107"/>
              <a:gd name="connsiteX22" fmla="*/ 2799471 w 6288258"/>
              <a:gd name="connsiteY22" fmla="*/ 633227 h 816107"/>
              <a:gd name="connsiteX23" fmla="*/ 2869809 w 6288258"/>
              <a:gd name="connsiteY23" fmla="*/ 380009 h 816107"/>
              <a:gd name="connsiteX24" fmla="*/ 2926080 w 6288258"/>
              <a:gd name="connsiteY24" fmla="*/ 197129 h 816107"/>
              <a:gd name="connsiteX25" fmla="*/ 2968283 w 6288258"/>
              <a:gd name="connsiteY25" fmla="*/ 154926 h 816107"/>
              <a:gd name="connsiteX26" fmla="*/ 3080824 w 6288258"/>
              <a:gd name="connsiteY26" fmla="*/ 422212 h 816107"/>
              <a:gd name="connsiteX27" fmla="*/ 3305908 w 6288258"/>
              <a:gd name="connsiteY27" fmla="*/ 661363 h 816107"/>
              <a:gd name="connsiteX28" fmla="*/ 3362178 w 6288258"/>
              <a:gd name="connsiteY28" fmla="*/ 717634 h 816107"/>
              <a:gd name="connsiteX29" fmla="*/ 3615397 w 6288258"/>
              <a:gd name="connsiteY29" fmla="*/ 759837 h 816107"/>
              <a:gd name="connsiteX30" fmla="*/ 3770141 w 6288258"/>
              <a:gd name="connsiteY30" fmla="*/ 548821 h 816107"/>
              <a:gd name="connsiteX31" fmla="*/ 3854548 w 6288258"/>
              <a:gd name="connsiteY31" fmla="*/ 576957 h 816107"/>
              <a:gd name="connsiteX32" fmla="*/ 3938954 w 6288258"/>
              <a:gd name="connsiteY32" fmla="*/ 633227 h 816107"/>
              <a:gd name="connsiteX33" fmla="*/ 4079631 w 6288258"/>
              <a:gd name="connsiteY33" fmla="*/ 717634 h 816107"/>
              <a:gd name="connsiteX34" fmla="*/ 4164037 w 6288258"/>
              <a:gd name="connsiteY34" fmla="*/ 492551 h 816107"/>
              <a:gd name="connsiteX35" fmla="*/ 4220308 w 6288258"/>
              <a:gd name="connsiteY35" fmla="*/ 422212 h 816107"/>
              <a:gd name="connsiteX36" fmla="*/ 4403188 w 6288258"/>
              <a:gd name="connsiteY36" fmla="*/ 605092 h 816107"/>
              <a:gd name="connsiteX37" fmla="*/ 4487594 w 6288258"/>
              <a:gd name="connsiteY37" fmla="*/ 731701 h 816107"/>
              <a:gd name="connsiteX38" fmla="*/ 4600135 w 6288258"/>
              <a:gd name="connsiteY38" fmla="*/ 619160 h 816107"/>
              <a:gd name="connsiteX39" fmla="*/ 4684541 w 6288258"/>
              <a:gd name="connsiteY39" fmla="*/ 323738 h 816107"/>
              <a:gd name="connsiteX40" fmla="*/ 4754880 w 6288258"/>
              <a:gd name="connsiteY40" fmla="*/ 323738 h 816107"/>
              <a:gd name="connsiteX41" fmla="*/ 4951828 w 6288258"/>
              <a:gd name="connsiteY41" fmla="*/ 520686 h 816107"/>
              <a:gd name="connsiteX42" fmla="*/ 5092504 w 6288258"/>
              <a:gd name="connsiteY42" fmla="*/ 619160 h 816107"/>
              <a:gd name="connsiteX43" fmla="*/ 5233181 w 6288258"/>
              <a:gd name="connsiteY43" fmla="*/ 323738 h 816107"/>
              <a:gd name="connsiteX44" fmla="*/ 5416061 w 6288258"/>
              <a:gd name="connsiteY44" fmla="*/ 464415 h 816107"/>
              <a:gd name="connsiteX45" fmla="*/ 5542671 w 6288258"/>
              <a:gd name="connsiteY45" fmla="*/ 731701 h 816107"/>
              <a:gd name="connsiteX46" fmla="*/ 5767754 w 6288258"/>
              <a:gd name="connsiteY46" fmla="*/ 619160 h 816107"/>
              <a:gd name="connsiteX47" fmla="*/ 5852160 w 6288258"/>
              <a:gd name="connsiteY47" fmla="*/ 351874 h 816107"/>
              <a:gd name="connsiteX48" fmla="*/ 5964701 w 6288258"/>
              <a:gd name="connsiteY48" fmla="*/ 56452 h 816107"/>
              <a:gd name="connsiteX49" fmla="*/ 6035040 w 6288258"/>
              <a:gd name="connsiteY49" fmla="*/ 422212 h 816107"/>
              <a:gd name="connsiteX50" fmla="*/ 6133514 w 6288258"/>
              <a:gd name="connsiteY50" fmla="*/ 591024 h 816107"/>
              <a:gd name="connsiteX51" fmla="*/ 6288258 w 6288258"/>
              <a:gd name="connsiteY51" fmla="*/ 661363 h 816107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34904 w 6288258"/>
              <a:gd name="connsiteY10" fmla="*/ 450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998814 h 1055084"/>
              <a:gd name="connsiteX14" fmla="*/ 2011680 w 6288258"/>
              <a:gd name="connsiteY14" fmla="*/ 1026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70141 w 6288258"/>
              <a:gd name="connsiteY30" fmla="*/ 7877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33181 w 6288258"/>
              <a:gd name="connsiteY43" fmla="*/ 56271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34904 w 6288258"/>
              <a:gd name="connsiteY10" fmla="*/ 450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998814 h 1055084"/>
              <a:gd name="connsiteX14" fmla="*/ 2011680 w 6288258"/>
              <a:gd name="connsiteY14" fmla="*/ 1026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70141 w 6288258"/>
              <a:gd name="connsiteY30" fmla="*/ 7877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56347 w 6288258"/>
              <a:gd name="connsiteY43" fmla="*/ 77226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34904 w 6288258"/>
              <a:gd name="connsiteY10" fmla="*/ 450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998814 h 1055084"/>
              <a:gd name="connsiteX14" fmla="*/ 2011680 w 6288258"/>
              <a:gd name="connsiteY14" fmla="*/ 1026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46976 w 6288258"/>
              <a:gd name="connsiteY30" fmla="*/ 9020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56347 w 6288258"/>
              <a:gd name="connsiteY43" fmla="*/ 77226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46487 w 6288258"/>
              <a:gd name="connsiteY10" fmla="*/ 69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998814 h 1055084"/>
              <a:gd name="connsiteX14" fmla="*/ 2011680 w 6288258"/>
              <a:gd name="connsiteY14" fmla="*/ 1026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46976 w 6288258"/>
              <a:gd name="connsiteY30" fmla="*/ 9020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56347 w 6288258"/>
              <a:gd name="connsiteY43" fmla="*/ 77226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46487 w 6288258"/>
              <a:gd name="connsiteY10" fmla="*/ 69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998814 h 1055084"/>
              <a:gd name="connsiteX14" fmla="*/ 1907434 w 6288258"/>
              <a:gd name="connsiteY14" fmla="*/ 645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46976 w 6288258"/>
              <a:gd name="connsiteY30" fmla="*/ 9020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56347 w 6288258"/>
              <a:gd name="connsiteY43" fmla="*/ 77226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  <a:gd name="connsiteX0" fmla="*/ 0 w 6288258"/>
              <a:gd name="connsiteY0" fmla="*/ 1055084 h 1055084"/>
              <a:gd name="connsiteX1" fmla="*/ 196948 w 6288258"/>
              <a:gd name="connsiteY1" fmla="*/ 984746 h 1055084"/>
              <a:gd name="connsiteX2" fmla="*/ 356654 w 6288258"/>
              <a:gd name="connsiteY2" fmla="*/ 520512 h 1055084"/>
              <a:gd name="connsiteX3" fmla="*/ 450166 w 6288258"/>
              <a:gd name="connsiteY3" fmla="*/ 787798 h 1055084"/>
              <a:gd name="connsiteX4" fmla="*/ 576775 w 6288258"/>
              <a:gd name="connsiteY4" fmla="*/ 928475 h 1055084"/>
              <a:gd name="connsiteX5" fmla="*/ 731520 w 6288258"/>
              <a:gd name="connsiteY5" fmla="*/ 703392 h 1055084"/>
              <a:gd name="connsiteX6" fmla="*/ 813446 w 6288258"/>
              <a:gd name="connsiteY6" fmla="*/ 239158 h 1055084"/>
              <a:gd name="connsiteX7" fmla="*/ 1041009 w 6288258"/>
              <a:gd name="connsiteY7" fmla="*/ 759663 h 1055084"/>
              <a:gd name="connsiteX8" fmla="*/ 1195754 w 6288258"/>
              <a:gd name="connsiteY8" fmla="*/ 886272 h 1055084"/>
              <a:gd name="connsiteX9" fmla="*/ 1336431 w 6288258"/>
              <a:gd name="connsiteY9" fmla="*/ 661189 h 1055084"/>
              <a:gd name="connsiteX10" fmla="*/ 1446487 w 6288258"/>
              <a:gd name="connsiteY10" fmla="*/ 69174 h 1055084"/>
              <a:gd name="connsiteX11" fmla="*/ 1533378 w 6288258"/>
              <a:gd name="connsiteY11" fmla="*/ 661189 h 1055084"/>
              <a:gd name="connsiteX12" fmla="*/ 1603717 w 6288258"/>
              <a:gd name="connsiteY12" fmla="*/ 787798 h 1055084"/>
              <a:gd name="connsiteX13" fmla="*/ 1730326 w 6288258"/>
              <a:gd name="connsiteY13" fmla="*/ 389214 h 1055084"/>
              <a:gd name="connsiteX14" fmla="*/ 1907434 w 6288258"/>
              <a:gd name="connsiteY14" fmla="*/ 645949 h 1055084"/>
              <a:gd name="connsiteX15" fmla="*/ 2110154 w 6288258"/>
              <a:gd name="connsiteY15" fmla="*/ 815934 h 1055084"/>
              <a:gd name="connsiteX16" fmla="*/ 2166424 w 6288258"/>
              <a:gd name="connsiteY16" fmla="*/ 562715 h 1055084"/>
              <a:gd name="connsiteX17" fmla="*/ 2215254 w 6288258"/>
              <a:gd name="connsiteY17" fmla="*/ 506445 h 1055084"/>
              <a:gd name="connsiteX18" fmla="*/ 2281459 w 6288258"/>
              <a:gd name="connsiteY18" fmla="*/ 594 h 1055084"/>
              <a:gd name="connsiteX19" fmla="*/ 2419643 w 6288258"/>
              <a:gd name="connsiteY19" fmla="*/ 618986 h 1055084"/>
              <a:gd name="connsiteX20" fmla="*/ 2518117 w 6288258"/>
              <a:gd name="connsiteY20" fmla="*/ 801866 h 1055084"/>
              <a:gd name="connsiteX21" fmla="*/ 2630658 w 6288258"/>
              <a:gd name="connsiteY21" fmla="*/ 928475 h 1055084"/>
              <a:gd name="connsiteX22" fmla="*/ 2799471 w 6288258"/>
              <a:gd name="connsiteY22" fmla="*/ 872204 h 1055084"/>
              <a:gd name="connsiteX23" fmla="*/ 2869809 w 6288258"/>
              <a:gd name="connsiteY23" fmla="*/ 618986 h 1055084"/>
              <a:gd name="connsiteX24" fmla="*/ 2926080 w 6288258"/>
              <a:gd name="connsiteY24" fmla="*/ 436106 h 1055084"/>
              <a:gd name="connsiteX25" fmla="*/ 2968283 w 6288258"/>
              <a:gd name="connsiteY25" fmla="*/ 393903 h 1055084"/>
              <a:gd name="connsiteX26" fmla="*/ 3080824 w 6288258"/>
              <a:gd name="connsiteY26" fmla="*/ 661189 h 1055084"/>
              <a:gd name="connsiteX27" fmla="*/ 3305908 w 6288258"/>
              <a:gd name="connsiteY27" fmla="*/ 900340 h 1055084"/>
              <a:gd name="connsiteX28" fmla="*/ 3362178 w 6288258"/>
              <a:gd name="connsiteY28" fmla="*/ 956611 h 1055084"/>
              <a:gd name="connsiteX29" fmla="*/ 3615397 w 6288258"/>
              <a:gd name="connsiteY29" fmla="*/ 998814 h 1055084"/>
              <a:gd name="connsiteX30" fmla="*/ 3746976 w 6288258"/>
              <a:gd name="connsiteY30" fmla="*/ 902098 h 1055084"/>
              <a:gd name="connsiteX31" fmla="*/ 3854548 w 6288258"/>
              <a:gd name="connsiteY31" fmla="*/ 815934 h 1055084"/>
              <a:gd name="connsiteX32" fmla="*/ 3938954 w 6288258"/>
              <a:gd name="connsiteY32" fmla="*/ 872204 h 1055084"/>
              <a:gd name="connsiteX33" fmla="*/ 4079631 w 6288258"/>
              <a:gd name="connsiteY33" fmla="*/ 956611 h 1055084"/>
              <a:gd name="connsiteX34" fmla="*/ 4164037 w 6288258"/>
              <a:gd name="connsiteY34" fmla="*/ 731528 h 1055084"/>
              <a:gd name="connsiteX35" fmla="*/ 4220308 w 6288258"/>
              <a:gd name="connsiteY35" fmla="*/ 661189 h 1055084"/>
              <a:gd name="connsiteX36" fmla="*/ 4403188 w 6288258"/>
              <a:gd name="connsiteY36" fmla="*/ 844069 h 1055084"/>
              <a:gd name="connsiteX37" fmla="*/ 4487594 w 6288258"/>
              <a:gd name="connsiteY37" fmla="*/ 970678 h 1055084"/>
              <a:gd name="connsiteX38" fmla="*/ 4600135 w 6288258"/>
              <a:gd name="connsiteY38" fmla="*/ 858137 h 1055084"/>
              <a:gd name="connsiteX39" fmla="*/ 4684541 w 6288258"/>
              <a:gd name="connsiteY39" fmla="*/ 562715 h 1055084"/>
              <a:gd name="connsiteX40" fmla="*/ 4754880 w 6288258"/>
              <a:gd name="connsiteY40" fmla="*/ 562715 h 1055084"/>
              <a:gd name="connsiteX41" fmla="*/ 4951828 w 6288258"/>
              <a:gd name="connsiteY41" fmla="*/ 759663 h 1055084"/>
              <a:gd name="connsiteX42" fmla="*/ 5092504 w 6288258"/>
              <a:gd name="connsiteY42" fmla="*/ 858137 h 1055084"/>
              <a:gd name="connsiteX43" fmla="*/ 5256347 w 6288258"/>
              <a:gd name="connsiteY43" fmla="*/ 772265 h 1055084"/>
              <a:gd name="connsiteX44" fmla="*/ 5416061 w 6288258"/>
              <a:gd name="connsiteY44" fmla="*/ 703392 h 1055084"/>
              <a:gd name="connsiteX45" fmla="*/ 5542671 w 6288258"/>
              <a:gd name="connsiteY45" fmla="*/ 970678 h 1055084"/>
              <a:gd name="connsiteX46" fmla="*/ 5767754 w 6288258"/>
              <a:gd name="connsiteY46" fmla="*/ 858137 h 1055084"/>
              <a:gd name="connsiteX47" fmla="*/ 5852160 w 6288258"/>
              <a:gd name="connsiteY47" fmla="*/ 590851 h 1055084"/>
              <a:gd name="connsiteX48" fmla="*/ 5964701 w 6288258"/>
              <a:gd name="connsiteY48" fmla="*/ 295429 h 1055084"/>
              <a:gd name="connsiteX49" fmla="*/ 6035040 w 6288258"/>
              <a:gd name="connsiteY49" fmla="*/ 661189 h 1055084"/>
              <a:gd name="connsiteX50" fmla="*/ 6133514 w 6288258"/>
              <a:gd name="connsiteY50" fmla="*/ 830001 h 1055084"/>
              <a:gd name="connsiteX51" fmla="*/ 6288258 w 6288258"/>
              <a:gd name="connsiteY51" fmla="*/ 900340 h 10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288258" h="1055084">
                <a:moveTo>
                  <a:pt x="0" y="1055084"/>
                </a:moveTo>
                <a:cubicBezTo>
                  <a:pt x="71511" y="1044533"/>
                  <a:pt x="137506" y="1073841"/>
                  <a:pt x="196948" y="984746"/>
                </a:cubicBezTo>
                <a:cubicBezTo>
                  <a:pt x="256390" y="895651"/>
                  <a:pt x="314451" y="553337"/>
                  <a:pt x="356654" y="520512"/>
                </a:cubicBezTo>
                <a:cubicBezTo>
                  <a:pt x="398857" y="487687"/>
                  <a:pt x="413479" y="719804"/>
                  <a:pt x="450166" y="787798"/>
                </a:cubicBezTo>
                <a:cubicBezTo>
                  <a:pt x="486853" y="855792"/>
                  <a:pt x="529883" y="942543"/>
                  <a:pt x="576775" y="928475"/>
                </a:cubicBezTo>
                <a:cubicBezTo>
                  <a:pt x="623667" y="914407"/>
                  <a:pt x="692075" y="818278"/>
                  <a:pt x="731520" y="703392"/>
                </a:cubicBezTo>
                <a:cubicBezTo>
                  <a:pt x="770965" y="588506"/>
                  <a:pt x="761865" y="229780"/>
                  <a:pt x="813446" y="239158"/>
                </a:cubicBezTo>
                <a:cubicBezTo>
                  <a:pt x="865027" y="248536"/>
                  <a:pt x="977291" y="651811"/>
                  <a:pt x="1041009" y="759663"/>
                </a:cubicBezTo>
                <a:cubicBezTo>
                  <a:pt x="1104727" y="867515"/>
                  <a:pt x="1146517" y="902684"/>
                  <a:pt x="1195754" y="886272"/>
                </a:cubicBezTo>
                <a:cubicBezTo>
                  <a:pt x="1244991" y="869860"/>
                  <a:pt x="1294642" y="797372"/>
                  <a:pt x="1336431" y="661189"/>
                </a:cubicBezTo>
                <a:cubicBezTo>
                  <a:pt x="1378220" y="525006"/>
                  <a:pt x="1413663" y="69174"/>
                  <a:pt x="1446487" y="69174"/>
                </a:cubicBezTo>
                <a:cubicBezTo>
                  <a:pt x="1479311" y="69174"/>
                  <a:pt x="1507173" y="541418"/>
                  <a:pt x="1533378" y="661189"/>
                </a:cubicBezTo>
                <a:cubicBezTo>
                  <a:pt x="1559583" y="780960"/>
                  <a:pt x="1570892" y="833127"/>
                  <a:pt x="1603717" y="787798"/>
                </a:cubicBezTo>
                <a:cubicBezTo>
                  <a:pt x="1636542" y="742469"/>
                  <a:pt x="1679707" y="412855"/>
                  <a:pt x="1730326" y="389214"/>
                </a:cubicBezTo>
                <a:cubicBezTo>
                  <a:pt x="1780945" y="365573"/>
                  <a:pt x="1844129" y="574829"/>
                  <a:pt x="1907434" y="645949"/>
                </a:cubicBezTo>
                <a:cubicBezTo>
                  <a:pt x="1970739" y="717069"/>
                  <a:pt x="2066989" y="829806"/>
                  <a:pt x="2110154" y="815934"/>
                </a:cubicBezTo>
                <a:cubicBezTo>
                  <a:pt x="2153319" y="802062"/>
                  <a:pt x="2148907" y="614296"/>
                  <a:pt x="2166424" y="562715"/>
                </a:cubicBezTo>
                <a:cubicBezTo>
                  <a:pt x="2183941" y="511134"/>
                  <a:pt x="2196082" y="600132"/>
                  <a:pt x="2215254" y="506445"/>
                </a:cubicBezTo>
                <a:cubicBezTo>
                  <a:pt x="2234426" y="412758"/>
                  <a:pt x="2247394" y="-18163"/>
                  <a:pt x="2281459" y="594"/>
                </a:cubicBezTo>
                <a:cubicBezTo>
                  <a:pt x="2315524" y="19351"/>
                  <a:pt x="2380200" y="485441"/>
                  <a:pt x="2419643" y="618986"/>
                </a:cubicBezTo>
                <a:cubicBezTo>
                  <a:pt x="2459086" y="752531"/>
                  <a:pt x="2482948" y="750285"/>
                  <a:pt x="2518117" y="801866"/>
                </a:cubicBezTo>
                <a:cubicBezTo>
                  <a:pt x="2553286" y="853447"/>
                  <a:pt x="2583766" y="916752"/>
                  <a:pt x="2630658" y="928475"/>
                </a:cubicBezTo>
                <a:cubicBezTo>
                  <a:pt x="2677550" y="940198"/>
                  <a:pt x="2759613" y="923785"/>
                  <a:pt x="2799471" y="872204"/>
                </a:cubicBezTo>
                <a:cubicBezTo>
                  <a:pt x="2839330" y="820622"/>
                  <a:pt x="2848708" y="691669"/>
                  <a:pt x="2869809" y="618986"/>
                </a:cubicBezTo>
                <a:cubicBezTo>
                  <a:pt x="2890910" y="546303"/>
                  <a:pt x="2909668" y="473620"/>
                  <a:pt x="2926080" y="436106"/>
                </a:cubicBezTo>
                <a:cubicBezTo>
                  <a:pt x="2942492" y="398592"/>
                  <a:pt x="2942492" y="356389"/>
                  <a:pt x="2968283" y="393903"/>
                </a:cubicBezTo>
                <a:cubicBezTo>
                  <a:pt x="2994074" y="431417"/>
                  <a:pt x="3024553" y="576783"/>
                  <a:pt x="3080824" y="661189"/>
                </a:cubicBezTo>
                <a:cubicBezTo>
                  <a:pt x="3137095" y="745595"/>
                  <a:pt x="3259016" y="851103"/>
                  <a:pt x="3305908" y="900340"/>
                </a:cubicBezTo>
                <a:cubicBezTo>
                  <a:pt x="3352800" y="949577"/>
                  <a:pt x="3310597" y="940199"/>
                  <a:pt x="3362178" y="956611"/>
                </a:cubicBezTo>
                <a:cubicBezTo>
                  <a:pt x="3413759" y="973023"/>
                  <a:pt x="3551264" y="1007899"/>
                  <a:pt x="3615397" y="998814"/>
                </a:cubicBezTo>
                <a:cubicBezTo>
                  <a:pt x="3679530" y="989729"/>
                  <a:pt x="3707118" y="932578"/>
                  <a:pt x="3746976" y="902098"/>
                </a:cubicBezTo>
                <a:cubicBezTo>
                  <a:pt x="3786834" y="871618"/>
                  <a:pt x="3822552" y="820916"/>
                  <a:pt x="3854548" y="815934"/>
                </a:cubicBezTo>
                <a:cubicBezTo>
                  <a:pt x="3886544" y="810952"/>
                  <a:pt x="3901440" y="848758"/>
                  <a:pt x="3938954" y="872204"/>
                </a:cubicBezTo>
                <a:cubicBezTo>
                  <a:pt x="3976468" y="895650"/>
                  <a:pt x="4042117" y="980057"/>
                  <a:pt x="4079631" y="956611"/>
                </a:cubicBezTo>
                <a:cubicBezTo>
                  <a:pt x="4117145" y="933165"/>
                  <a:pt x="4140591" y="780765"/>
                  <a:pt x="4164037" y="731528"/>
                </a:cubicBezTo>
                <a:cubicBezTo>
                  <a:pt x="4187483" y="682291"/>
                  <a:pt x="4180449" y="642432"/>
                  <a:pt x="4220308" y="661189"/>
                </a:cubicBezTo>
                <a:cubicBezTo>
                  <a:pt x="4260167" y="679946"/>
                  <a:pt x="4358640" y="792488"/>
                  <a:pt x="4403188" y="844069"/>
                </a:cubicBezTo>
                <a:cubicBezTo>
                  <a:pt x="4447736" y="895650"/>
                  <a:pt x="4454770" y="968333"/>
                  <a:pt x="4487594" y="970678"/>
                </a:cubicBezTo>
                <a:cubicBezTo>
                  <a:pt x="4520418" y="973023"/>
                  <a:pt x="4567311" y="926131"/>
                  <a:pt x="4600135" y="858137"/>
                </a:cubicBezTo>
                <a:cubicBezTo>
                  <a:pt x="4632959" y="790143"/>
                  <a:pt x="4684541" y="562715"/>
                  <a:pt x="4684541" y="562715"/>
                </a:cubicBezTo>
                <a:cubicBezTo>
                  <a:pt x="4710332" y="513478"/>
                  <a:pt x="4710332" y="529890"/>
                  <a:pt x="4754880" y="562715"/>
                </a:cubicBezTo>
                <a:cubicBezTo>
                  <a:pt x="4799428" y="595540"/>
                  <a:pt x="4895557" y="710426"/>
                  <a:pt x="4951828" y="759663"/>
                </a:cubicBezTo>
                <a:cubicBezTo>
                  <a:pt x="5008099" y="808900"/>
                  <a:pt x="5041751" y="856037"/>
                  <a:pt x="5092504" y="858137"/>
                </a:cubicBezTo>
                <a:cubicBezTo>
                  <a:pt x="5143257" y="860237"/>
                  <a:pt x="5202421" y="798056"/>
                  <a:pt x="5256347" y="772265"/>
                </a:cubicBezTo>
                <a:cubicBezTo>
                  <a:pt x="5310273" y="746474"/>
                  <a:pt x="5368341" y="670323"/>
                  <a:pt x="5416061" y="703392"/>
                </a:cubicBezTo>
                <a:cubicBezTo>
                  <a:pt x="5463781" y="736461"/>
                  <a:pt x="5484056" y="944887"/>
                  <a:pt x="5542671" y="970678"/>
                </a:cubicBezTo>
                <a:cubicBezTo>
                  <a:pt x="5601287" y="996469"/>
                  <a:pt x="5716172" y="921442"/>
                  <a:pt x="5767754" y="858137"/>
                </a:cubicBezTo>
                <a:cubicBezTo>
                  <a:pt x="5819336" y="794832"/>
                  <a:pt x="5819336" y="684636"/>
                  <a:pt x="5852160" y="590851"/>
                </a:cubicBezTo>
                <a:cubicBezTo>
                  <a:pt x="5884984" y="497066"/>
                  <a:pt x="5934221" y="283706"/>
                  <a:pt x="5964701" y="295429"/>
                </a:cubicBezTo>
                <a:cubicBezTo>
                  <a:pt x="5995181" y="307152"/>
                  <a:pt x="6006905" y="572094"/>
                  <a:pt x="6035040" y="661189"/>
                </a:cubicBezTo>
                <a:cubicBezTo>
                  <a:pt x="6063175" y="750284"/>
                  <a:pt x="6091311" y="790142"/>
                  <a:pt x="6133514" y="830001"/>
                </a:cubicBezTo>
                <a:cubicBezTo>
                  <a:pt x="6175717" y="869860"/>
                  <a:pt x="6231987" y="885100"/>
                  <a:pt x="6288258" y="9003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EDF03D-7831-4EB1-AA84-4F700600A6DB}"/>
              </a:ext>
            </a:extLst>
          </p:cNvPr>
          <p:cNvSpPr txBox="1"/>
          <p:nvPr/>
        </p:nvSpPr>
        <p:spPr>
          <a:xfrm>
            <a:off x="10717236" y="6581001"/>
            <a:ext cx="596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67D006-3712-4C8B-9CFA-E751824022C6}"/>
              </a:ext>
            </a:extLst>
          </p:cNvPr>
          <p:cNvSpPr txBox="1"/>
          <p:nvPr/>
        </p:nvSpPr>
        <p:spPr>
          <a:xfrm rot="16200000">
            <a:off x="429444" y="5942264"/>
            <a:ext cx="550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Vazão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5AB9B9F-9ECA-4884-A73E-A00457AF7FE6}"/>
              </a:ext>
            </a:extLst>
          </p:cNvPr>
          <p:cNvSpPr/>
          <p:nvPr/>
        </p:nvSpPr>
        <p:spPr>
          <a:xfrm>
            <a:off x="6324600" y="5048250"/>
            <a:ext cx="3733800" cy="1447800"/>
          </a:xfrm>
          <a:prstGeom prst="rect">
            <a:avLst/>
          </a:prstGeom>
          <a:solidFill>
            <a:srgbClr val="0DFB29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308D8E4-C175-4873-BAEC-E22D68DD1CDC}"/>
              </a:ext>
            </a:extLst>
          </p:cNvPr>
          <p:cNvSpPr/>
          <p:nvPr/>
        </p:nvSpPr>
        <p:spPr>
          <a:xfrm>
            <a:off x="8439150" y="5048250"/>
            <a:ext cx="2419350" cy="1447800"/>
          </a:xfrm>
          <a:prstGeom prst="rect">
            <a:avLst/>
          </a:prstGeom>
          <a:solidFill>
            <a:srgbClr val="0DFB29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6DA6694-96E4-4145-8C60-405E49F466FB}"/>
              </a:ext>
            </a:extLst>
          </p:cNvPr>
          <p:cNvSpPr/>
          <p:nvPr/>
        </p:nvSpPr>
        <p:spPr>
          <a:xfrm>
            <a:off x="2095500" y="5067300"/>
            <a:ext cx="5734050" cy="1447800"/>
          </a:xfrm>
          <a:prstGeom prst="rect">
            <a:avLst/>
          </a:prstGeom>
          <a:solidFill>
            <a:srgbClr val="0DFB29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Imagem 25" descr="Uma imagem contendo Forma&#10;&#10;Descrição gerada automaticamente">
            <a:extLst>
              <a:ext uri="{FF2B5EF4-FFF2-40B4-BE49-F238E27FC236}">
                <a16:creationId xmlns:a16="http://schemas.microsoft.com/office/drawing/2014/main" id="{CD89B70B-0DFB-429A-A167-4FD7E632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85" y="1669213"/>
            <a:ext cx="3807142" cy="28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29844 3.33333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7" grpId="2" animBg="1"/>
      <p:bldP spid="19" grpId="0" animBg="1"/>
      <p:bldP spid="19" grpId="1" animBg="1"/>
      <p:bldP spid="19" grpId="2" animBg="1"/>
      <p:bldP spid="23" grpId="0" animBg="1"/>
      <p:bldP spid="23" grpId="1" animBg="1"/>
      <p:bldP spid="24" grpId="0" animBg="1"/>
      <p:bldP spid="2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B788-FD79-4533-9DEF-A2EA13D0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7) Reanálise hidrológica com assimilação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8679956-3D8C-4C2A-867F-3EED21BAC6EE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r="13783" b="8814"/>
          <a:stretch/>
        </p:blipFill>
        <p:spPr bwMode="auto">
          <a:xfrm>
            <a:off x="351692" y="1603717"/>
            <a:ext cx="6780628" cy="5022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556FB6D-F2D6-4444-A887-B21C5A7D8E1A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8" t="35559" r="4331" b="17409"/>
          <a:stretch/>
        </p:blipFill>
        <p:spPr bwMode="auto">
          <a:xfrm>
            <a:off x="7779433" y="2672862"/>
            <a:ext cx="3896751" cy="35591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CDDD02-DE24-437B-ABB5-7BE3E9C6C580}"/>
              </a:ext>
            </a:extLst>
          </p:cNvPr>
          <p:cNvSpPr txBox="1"/>
          <p:nvPr/>
        </p:nvSpPr>
        <p:spPr>
          <a:xfrm>
            <a:off x="8482818" y="1575581"/>
            <a:ext cx="1955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Alteração do erro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RMSE</a:t>
            </a:r>
            <a:r>
              <a:rPr kumimoji="0" lang="pt-BR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EnKF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RMSE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</a:t>
            </a:r>
          </a:p>
        </p:txBody>
      </p:sp>
    </p:spTree>
    <p:extLst>
      <p:ext uri="{BB962C8B-B14F-4D97-AF65-F5344CB8AC3E}">
        <p14:creationId xmlns:p14="http://schemas.microsoft.com/office/powerpoint/2010/main" val="3557192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B788-FD79-4533-9DEF-A2EA13D0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7) Reanálise hidrológica com assimilação</a:t>
            </a:r>
          </a:p>
        </p:txBody>
      </p:sp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525A35D7-44B3-43B4-8432-09ED98DEC1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47335"/>
            <a:ext cx="8328387" cy="3577807"/>
          </a:xfrm>
          <a:prstGeom prst="rect">
            <a:avLst/>
          </a:prstGeom>
        </p:spPr>
      </p:pic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90A02121-3422-4FE8-8095-8D5960095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3700" y="4311112"/>
            <a:ext cx="5181600" cy="254688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0ECFBC8-801C-4FEF-AFCC-87CEF7133630}"/>
              </a:ext>
            </a:extLst>
          </p:cNvPr>
          <p:cNvSpPr txBox="1"/>
          <p:nvPr/>
        </p:nvSpPr>
        <p:spPr>
          <a:xfrm>
            <a:off x="326571" y="5992586"/>
            <a:ext cx="566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Wongchuig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et al., 2020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Towards Discharge Estimation for Water Resources Management with a Semi-Distributed Model and Local Ensemble Kalman Filter Data Assimilation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Manuscript submitted to 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Journal of Hydrologic Engineering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22A860E-1618-4197-8554-0CD12D1413AC}"/>
              </a:ext>
            </a:extLst>
          </p:cNvPr>
          <p:cNvSpPr/>
          <p:nvPr/>
        </p:nvSpPr>
        <p:spPr>
          <a:xfrm>
            <a:off x="4898571" y="2367643"/>
            <a:ext cx="1861458" cy="262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Balão de Fala: Retângulo com Cantos Arredondados 19">
            <a:extLst>
              <a:ext uri="{FF2B5EF4-FFF2-40B4-BE49-F238E27FC236}">
                <a16:creationId xmlns:a16="http://schemas.microsoft.com/office/drawing/2014/main" id="{9D954862-F7CF-4384-B701-9E8C32AAFA8D}"/>
              </a:ext>
            </a:extLst>
          </p:cNvPr>
          <p:cNvSpPr/>
          <p:nvPr/>
        </p:nvSpPr>
        <p:spPr>
          <a:xfrm>
            <a:off x="7119257" y="2220685"/>
            <a:ext cx="4767943" cy="1453243"/>
          </a:xfrm>
          <a:prstGeom prst="wedgeRoundRectCallout">
            <a:avLst>
              <a:gd name="adj1" fmla="val -78367"/>
              <a:gd name="adj2" fmla="val 49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 um pouco conflitantes (assimilando dados do rio principal ou de tributários), porém simulação com assimilação é sempre melhor do que equação de regressão</a:t>
            </a:r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CD5FF6F7-783C-47DC-9984-062448705D2B}"/>
              </a:ext>
            </a:extLst>
          </p:cNvPr>
          <p:cNvSpPr/>
          <p:nvPr/>
        </p:nvSpPr>
        <p:spPr>
          <a:xfrm>
            <a:off x="4914900" y="2383972"/>
            <a:ext cx="653143" cy="2547258"/>
          </a:xfrm>
          <a:prstGeom prst="rightBrace">
            <a:avLst>
              <a:gd name="adj1" fmla="val 458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45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7B788-FD79-4533-9DEF-A2EA13D0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7) Reanálise hidrológica com assimilação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9C1BC5-3D38-4614-AF01-B36396DF5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886" y="4686299"/>
            <a:ext cx="5246914" cy="1490663"/>
          </a:xfrm>
        </p:spPr>
        <p:txBody>
          <a:bodyPr/>
          <a:lstStyle/>
          <a:p>
            <a:r>
              <a:rPr lang="pt-BR" dirty="0"/>
              <a:t>Simulação com assimilação tem melhores estimativas de Q90 do que regionalização</a:t>
            </a:r>
          </a:p>
        </p:txBody>
      </p:sp>
      <p:pic>
        <p:nvPicPr>
          <p:cNvPr id="13" name="Espaço Reservado para Conteúdo 4">
            <a:extLst>
              <a:ext uri="{FF2B5EF4-FFF2-40B4-BE49-F238E27FC236}">
                <a16:creationId xmlns:a16="http://schemas.microsoft.com/office/drawing/2014/main" id="{530BD1ED-E99C-419F-A5AA-218426A4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0" y="1569242"/>
            <a:ext cx="5181600" cy="23985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346BD3B-0983-4BFD-932B-A095C80E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6" y="1920789"/>
            <a:ext cx="4195338" cy="364753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642C79-A308-447F-B0AD-58B84B2CFA03}"/>
              </a:ext>
            </a:extLst>
          </p:cNvPr>
          <p:cNvSpPr txBox="1"/>
          <p:nvPr/>
        </p:nvSpPr>
        <p:spPr>
          <a:xfrm>
            <a:off x="587644" y="5916757"/>
            <a:ext cx="415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Pereira, Margarita (2017). Obtenção de vazões em locais sem monitoramento através de um modelo hidrológico com assimilação de dados. Tese UFRGS.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5BF121-022C-48C4-A19F-C60E62ABFF27}"/>
              </a:ext>
            </a:extLst>
          </p:cNvPr>
          <p:cNvSpPr/>
          <p:nvPr/>
        </p:nvSpPr>
        <p:spPr>
          <a:xfrm>
            <a:off x="6041571" y="2432957"/>
            <a:ext cx="5208815" cy="473529"/>
          </a:xfrm>
          <a:prstGeom prst="rect">
            <a:avLst/>
          </a:prstGeom>
          <a:solidFill>
            <a:srgbClr val="DAE3F3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13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CE343-AE0B-48EF-A52B-095059E6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8) Sensoriamento remoto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EB273E2-E10E-4A6A-B8FD-AEB3318F87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29210"/>
            <a:ext cx="5181600" cy="3744168"/>
          </a:xfrm>
        </p:spPr>
      </p:pic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86F4699-D099-4118-A0C1-487026BB9E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55926"/>
            <a:ext cx="5181600" cy="4090736"/>
          </a:xfrm>
        </p:spPr>
      </p:pic>
    </p:spTree>
    <p:extLst>
      <p:ext uri="{BB962C8B-B14F-4D97-AF65-F5344CB8AC3E}">
        <p14:creationId xmlns:p14="http://schemas.microsoft.com/office/powerpoint/2010/main" val="330849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5B1AC-5821-4A93-9542-B0F98C37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entre métodos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EE46CE-F347-4B2A-8E7D-875EEC12C4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8436" y="1691622"/>
            <a:ext cx="5181600" cy="425958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705E09-134E-4D2A-A64D-7696FB9E7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1957" y="1825625"/>
            <a:ext cx="5878285" cy="4351338"/>
          </a:xfrm>
        </p:spPr>
        <p:txBody>
          <a:bodyPr>
            <a:normAutofit/>
          </a:bodyPr>
          <a:lstStyle/>
          <a:p>
            <a:r>
              <a:rPr lang="pt-BR" sz="2400" dirty="0"/>
              <a:t>Um único trabalho que compara diversos métodos: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000" dirty="0"/>
              <a:t>Séries curtas (medir é bom!)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000" dirty="0" err="1"/>
              <a:t>Geoestatística</a:t>
            </a:r>
            <a:r>
              <a:rPr lang="pt-BR" sz="2000" dirty="0"/>
              <a:t> (densidade de postos!)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000" dirty="0"/>
              <a:t>Regressão regional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000" dirty="0"/>
              <a:t>Regressão global 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2000" dirty="0"/>
              <a:t>Modelos chuva-vazão</a:t>
            </a:r>
          </a:p>
          <a:p>
            <a:pPr lvl="2"/>
            <a:r>
              <a:rPr lang="pt-BR" sz="1600" dirty="0"/>
              <a:t>Tipicamente foram calibrados focando em vazões altas e aplicados para estimar vazões baixas</a:t>
            </a:r>
          </a:p>
          <a:p>
            <a:pPr lvl="2"/>
            <a:r>
              <a:rPr lang="pt-BR" sz="1600" dirty="0"/>
              <a:t>Não exploraram potencial da assimilação de dados</a:t>
            </a:r>
          </a:p>
          <a:p>
            <a:pPr lvl="2"/>
            <a:r>
              <a:rPr lang="pt-BR" sz="1600" dirty="0"/>
              <a:t>Outras formas de combinação modelo + dados</a:t>
            </a:r>
          </a:p>
          <a:p>
            <a:pPr marL="514350" indent="-514350">
              <a:buFont typeface="+mj-lt"/>
              <a:buAutoNum type="arabicPeriod"/>
            </a:pP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8F942A-C692-4F97-B25D-7BF2CF91CA34}"/>
              </a:ext>
            </a:extLst>
          </p:cNvPr>
          <p:cNvSpPr txBox="1"/>
          <p:nvPr/>
        </p:nvSpPr>
        <p:spPr>
          <a:xfrm>
            <a:off x="183630" y="5954444"/>
            <a:ext cx="54976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Salinas, J. L.,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Laaha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G.,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Rogger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Parajka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J.,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Viglione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Sivapalan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M., &amp;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Blöschl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G. (2013).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Comparative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assessment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predictions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in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ungauged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basins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--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Part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2: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Flood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and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low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flow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studies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 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Hydrology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&amp; Earth System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Sciences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Discussions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 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(1).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151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4A48DB0-5F94-46FC-919D-EDB36D8BD01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7056551"/>
        </p:xfrm>
        <a:graphic>
          <a:graphicData uri="http://schemas.openxmlformats.org/drawingml/2006/table">
            <a:tbl>
              <a:tblPr firstRow="1" firstCol="1" bandRow="1">
                <a:tableStyleId>{1A83F6CB-63D4-4BB0-92ED-A4B15F2BD04E}</a:tableStyleId>
              </a:tblPr>
              <a:tblGrid>
                <a:gridCol w="1426463">
                  <a:extLst>
                    <a:ext uri="{9D8B030D-6E8A-4147-A177-3AD203B41FA5}">
                      <a16:colId xmlns:a16="http://schemas.microsoft.com/office/drawing/2014/main" val="134656613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75824713"/>
                    </a:ext>
                  </a:extLst>
                </a:gridCol>
                <a:gridCol w="1748333">
                  <a:extLst>
                    <a:ext uri="{9D8B030D-6E8A-4147-A177-3AD203B41FA5}">
                      <a16:colId xmlns:a16="http://schemas.microsoft.com/office/drawing/2014/main" val="1904134973"/>
                    </a:ext>
                  </a:extLst>
                </a:gridCol>
                <a:gridCol w="1904391">
                  <a:extLst>
                    <a:ext uri="{9D8B030D-6E8A-4147-A177-3AD203B41FA5}">
                      <a16:colId xmlns:a16="http://schemas.microsoft.com/office/drawing/2014/main" val="630396927"/>
                    </a:ext>
                  </a:extLst>
                </a:gridCol>
                <a:gridCol w="1982421">
                  <a:extLst>
                    <a:ext uri="{9D8B030D-6E8A-4147-A177-3AD203B41FA5}">
                      <a16:colId xmlns:a16="http://schemas.microsoft.com/office/drawing/2014/main" val="1941793498"/>
                    </a:ext>
                  </a:extLst>
                </a:gridCol>
                <a:gridCol w="1655671">
                  <a:extLst>
                    <a:ext uri="{9D8B030D-6E8A-4147-A177-3AD203B41FA5}">
                      <a16:colId xmlns:a16="http://schemas.microsoft.com/office/drawing/2014/main" val="3821110946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1898198782"/>
                    </a:ext>
                  </a:extLst>
                </a:gridCol>
              </a:tblGrid>
              <a:tr h="1530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MÉTODO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Resumo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PRODUTO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APLICABILIDADE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VANTAGEM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DESVANTAGEM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ESTIMATIVA DE ERRO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281726338"/>
                  </a:ext>
                </a:extLst>
              </a:tr>
              <a:tr h="1023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Vazão Específica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Estimar vazão com base em vazão específica observada em posto fluviométrico próximo.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Vazões de referência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Posto fluviométrico próximo, desejavelmente em bacia embutida.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Região precisa ser homogênea.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Rápida e de fácil aplicação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Desconsidera escala e variabilidade espacial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Maus resultados em bacias heterogêneas.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Fortemente sujeito aos erros de um único posto fluviométrico.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Pode ser igual ou menor do que o erro obtido no método de regressão onde a área de drenagem do local sem dados está entre 0,3 e 1,5 vezes a área de drenagem do local com dados.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2173444693"/>
                  </a:ext>
                </a:extLst>
              </a:tr>
              <a:tr h="7446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Regressão regional ou global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Equação de regressão entre vazão e características fisiográficas ou climáticas da bacia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Vazões de referência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Dados concomitantes em vários postos fluviométricos.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Regiões com heterogeneidade representada pelas características físicas utilizadas na regressão.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Fácil aplicabilidade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Mais complexo que o método de vazão específica.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Nem sempre o fator regionalizado representa toda a bacia.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Regionalizações realizadas pela CPRM utilizando este método buscam erros menores do que 25%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3987962803"/>
                  </a:ext>
                </a:extLst>
              </a:tr>
              <a:tr h="5880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Interpolação geoestatística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Interpolação de dados observados ao longo da rede de drenagem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Vazões instantâneas, vazões de referência, séries temporais de vazão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Alta densidade de postos fluviométricos.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Parece ter erros menores.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obter vazões instantâneas e séries temporais de vazão.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Mais complexo que os anteriores.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Necessita de alta densidade de postos fluviométricos.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De acordo com alguns estudos comparativos pode ter desempenho melhor do que as equações de regressão.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583647269"/>
                  </a:ext>
                </a:extLst>
              </a:tr>
              <a:tr h="6663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Modelos chuva-vazão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Estimar séries de vazões com base em simulação do ciclo hidrológico baseada em processos.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 de vazões histórica, vazões de referência, indicadores e assinaturas hidrológicas, e predições para diferentes cenários.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Pode ser aplicado em bacias com poucas observações de vazão, mas requer séries históricas de precipitação, clima e outras informações.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Pode ser aplicada em grandes escalas e gera série de vazões contínuas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estudo de cenários e previsões para o futuro.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Necessita de calibração de parâmetros não mensuráveis e é mais complexo que outros métodos.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Erros maiores do que as equações de regressão, especialmente na estimativa de vazões mínimas.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2692174047"/>
                  </a:ext>
                </a:extLst>
              </a:tr>
              <a:tr h="7792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Séries Curtas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Estimar vazões com base em observações em postos fluviométircos vizinhos e ajuste baseado em série curta de vazão, ou poucas medições esporádicas.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Vazões de Referência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Necessita série curta de vazões ou, ao menos, uma medição no local de interesse.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Observações locais são incorporadas para aumentar a acurácia.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Séries longas de postos vizinhos corrigem erro amostral.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É necessário medir vazão no local.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Com relativamente poucas medições no local os erros podem ser menores do que com os outros métodos.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2180993467"/>
                  </a:ext>
                </a:extLst>
              </a:tr>
              <a:tr h="7446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Modelo chuva-vazão apoiado por séries curtas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Ajustar modelo hidrológico chuva-vazão a poucas observações durante período de estiagem.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Vazões de estiagem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Necessita observações de vazões durante o período de estiagem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incorporar a variabilidade climática, trazida pelos dados de chuva.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estimar vazões de referência e parte inferior da curva de permanência.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É necessário medir vazão no local algumas vezes.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Testes relatam erros entre 15% e 23% para a Q90.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3948992667"/>
                  </a:ext>
                </a:extLst>
              </a:tr>
              <a:tr h="9793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Reanálise Hidrológica com assimilação de dados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Estimar séries de vazão com base em simulação hidrológica e longas séries de registros de precipitação e clima e correções baseadas em vazões observadas nos postos fluviométricos.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 de vazões histórica, vazões de referência, indicadores e assinaturas hidrológicas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Pode ser aplicado em bacias com poucas observações de vazão, mas requer séries históricas longas de precipitação, clima e outras informações.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Pode ser aplicada em grandes escalas e gera série de vazões contínuas para múltiplas décadas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melhoria de acurácia através de incorporação de erros nas estimativas de vazão nos postos fluviométricos.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É muito mais complexo.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Permite estimativa objetiva da incerteza.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Estudos são insuficientes para estimar magnitude aproximada dos erros, ou para comparar com outros métodos.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577005054"/>
                  </a:ext>
                </a:extLst>
              </a:tr>
              <a:tr h="11795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Sensoriamento remoto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Estimar a vazão de forma indireta a partir de variáveis como altura, largura e temperatura da água de rios estimadas por sensores em órbita.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Séries temporais de vazão.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Em breve será possível estimar a vazão em qualquer rio com mais de 200 m de largura, aproximadamente.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Monitoramento simultâneo de toda a rede de drenagem.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Séries podem conter períodos sem dados em função da frequência de passagem dos satélites.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Estimativa de vazão é indireta.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>
                          <a:effectLst/>
                        </a:rPr>
                        <a:t>Pequenos rios ainda não são monitorados.</a:t>
                      </a:r>
                      <a:endParaRPr lang="pt-BR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900" dirty="0">
                          <a:effectLst/>
                        </a:rPr>
                        <a:t>Com base em experimentos baseados em dados sintéticos estima-se que o erro venha a ser 35% ou mais.</a:t>
                      </a:r>
                      <a:endParaRPr lang="pt-BR" sz="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765" marR="23765" marT="0" marB="0" anchor="ctr"/>
                </a:tc>
                <a:extLst>
                  <a:ext uri="{0D108BD9-81ED-4DB2-BD59-A6C34878D82A}">
                    <a16:rowId xmlns:a16="http://schemas.microsoft.com/office/drawing/2014/main" val="4270179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62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816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816B44"/>
                </a:solidFill>
              </a:rPr>
              <a:t>Exemplo Áustria</a:t>
            </a:r>
          </a:p>
        </p:txBody>
      </p:sp>
      <p:pic>
        <p:nvPicPr>
          <p:cNvPr id="10" name="Imagem 9" descr="Campo com montanhas ao fundo&#10;&#10;Descrição gerada automaticamente">
            <a:extLst>
              <a:ext uri="{FF2B5EF4-FFF2-40B4-BE49-F238E27FC236}">
                <a16:creationId xmlns:a16="http://schemas.microsoft.com/office/drawing/2014/main" id="{CB31970D-B355-4A6E-801A-F719A71B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r="10428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20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B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816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816B44"/>
                </a:solidFill>
              </a:rPr>
              <a:t>Exemplo Áustria</a:t>
            </a:r>
          </a:p>
        </p:txBody>
      </p:sp>
      <p:pic>
        <p:nvPicPr>
          <p:cNvPr id="10" name="Imagem 9" descr="Campo com montanhas ao fundo&#10;&#10;Descrição gerada automaticamente">
            <a:extLst>
              <a:ext uri="{FF2B5EF4-FFF2-40B4-BE49-F238E27FC236}">
                <a16:creationId xmlns:a16="http://schemas.microsoft.com/office/drawing/2014/main" id="{CB31970D-B355-4A6E-801A-F719A71B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r="10428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C9E577-9B74-4A2B-BFEB-DC7C51E1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CC12CE7-7BC7-483A-BAA9-7621920F1080}"/>
              </a:ext>
            </a:extLst>
          </p:cNvPr>
          <p:cNvSpPr/>
          <p:nvPr/>
        </p:nvSpPr>
        <p:spPr>
          <a:xfrm>
            <a:off x="6260123" y="3502856"/>
            <a:ext cx="604911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95D2717-F357-41AE-BF7A-1AC5B212ACEE}"/>
              </a:ext>
            </a:extLst>
          </p:cNvPr>
          <p:cNvSpPr/>
          <p:nvPr/>
        </p:nvSpPr>
        <p:spPr>
          <a:xfrm>
            <a:off x="9211997" y="3514576"/>
            <a:ext cx="2815880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4B13363-B3BE-4BA7-A7B4-05B4C53C75E5}"/>
              </a:ext>
            </a:extLst>
          </p:cNvPr>
          <p:cNvSpPr/>
          <p:nvPr/>
        </p:nvSpPr>
        <p:spPr>
          <a:xfrm>
            <a:off x="3737320" y="4511037"/>
            <a:ext cx="1425523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C86CC8B-8DE0-4C7A-8D74-BC3F3BCD7879}"/>
              </a:ext>
            </a:extLst>
          </p:cNvPr>
          <p:cNvSpPr/>
          <p:nvPr/>
        </p:nvSpPr>
        <p:spPr>
          <a:xfrm>
            <a:off x="9840354" y="4536827"/>
            <a:ext cx="2201591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15E8116-EBCF-48AC-AF21-70EE9A7DA533}"/>
              </a:ext>
            </a:extLst>
          </p:cNvPr>
          <p:cNvSpPr/>
          <p:nvPr/>
        </p:nvSpPr>
        <p:spPr>
          <a:xfrm>
            <a:off x="1186379" y="4773633"/>
            <a:ext cx="2935455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5019175-7575-4B47-A8E2-30DD77FA993A}"/>
              </a:ext>
            </a:extLst>
          </p:cNvPr>
          <p:cNvSpPr/>
          <p:nvPr/>
        </p:nvSpPr>
        <p:spPr>
          <a:xfrm>
            <a:off x="6979923" y="5010439"/>
            <a:ext cx="5090157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649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588" y="167163"/>
            <a:ext cx="5520397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Mas...a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Áustria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635D75-C4E3-4A88-93BF-8FA3B15E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81" y="1232439"/>
            <a:ext cx="7895261" cy="462923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2AA273-548F-4A7F-B7E1-E203259EAF92}"/>
              </a:ext>
            </a:extLst>
          </p:cNvPr>
          <p:cNvSpPr txBox="1"/>
          <p:nvPr/>
        </p:nvSpPr>
        <p:spPr>
          <a:xfrm>
            <a:off x="4962378" y="5969948"/>
            <a:ext cx="6221437" cy="374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83.879 km² ... ou seja, do tamanho da bacia do rio Doce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12B818-B097-4C7E-B225-8DC3D04F68C6}"/>
              </a:ext>
            </a:extLst>
          </p:cNvPr>
          <p:cNvSpPr txBox="1"/>
          <p:nvPr/>
        </p:nvSpPr>
        <p:spPr>
          <a:xfrm>
            <a:off x="140678" y="1856935"/>
            <a:ext cx="40655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País pequeno, mas heterogêneo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Muitos postos fluviométricos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 cada etapa do processo, foram comparados diversos métodos, usando correlação cruzada, e o melhor método foi adotado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era uma base nacional de Q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 incerteza</a:t>
            </a:r>
          </a:p>
        </p:txBody>
      </p:sp>
    </p:spTree>
    <p:extLst>
      <p:ext uri="{BB962C8B-B14F-4D97-AF65-F5344CB8AC3E}">
        <p14:creationId xmlns:p14="http://schemas.microsoft.com/office/powerpoint/2010/main" val="200425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12E7F6-3FAB-4124-B590-018CF823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38" y="643467"/>
            <a:ext cx="69213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3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B1F47-D740-4BB2-B9BA-BD865DA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1) Método da vazão específica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152BF9-1921-4C01-9DD6-B4729FC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169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Provavelmente é o método mais popular.</a:t>
            </a:r>
          </a:p>
          <a:p>
            <a:r>
              <a:rPr lang="pt-BR" dirty="0"/>
              <a:t>Os resultados tendem a ser bons quando as bacias com e sem dados estão mais próximas, especialmente quando são embutidas.</a:t>
            </a:r>
          </a:p>
          <a:p>
            <a:r>
              <a:rPr lang="pt-BR" dirty="0"/>
              <a:t>Método igual ou melhor do que regressão quando 0,3&lt;</a:t>
            </a:r>
            <a:r>
              <a:rPr lang="pt-BR" dirty="0" err="1"/>
              <a:t>A</a:t>
            </a:r>
            <a:r>
              <a:rPr lang="pt-BR" baseline="-25000" dirty="0" err="1"/>
              <a:t>u</a:t>
            </a:r>
            <a:r>
              <a:rPr lang="pt-BR" dirty="0"/>
              <a:t>/A</a:t>
            </a:r>
            <a:r>
              <a:rPr lang="pt-BR" baseline="-25000" dirty="0"/>
              <a:t>g</a:t>
            </a:r>
            <a:r>
              <a:rPr lang="pt-BR" dirty="0"/>
              <a:t>&lt;1,5 (Ries e </a:t>
            </a:r>
            <a:r>
              <a:rPr lang="pt-BR" dirty="0" err="1"/>
              <a:t>Friez</a:t>
            </a:r>
            <a:r>
              <a:rPr lang="pt-BR" dirty="0"/>
              <a:t>, 2000).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23D692-8ADC-4FFE-90B2-306D6FA81D89}"/>
                  </a:ext>
                </a:extLst>
              </p:cNvPr>
              <p:cNvSpPr txBox="1"/>
              <p:nvPr/>
            </p:nvSpPr>
            <p:spPr>
              <a:xfrm>
                <a:off x="7047914" y="5766837"/>
                <a:ext cx="2577904" cy="691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𝑔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23D692-8ADC-4FFE-90B2-306D6FA8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914" y="5766837"/>
                <a:ext cx="2577904" cy="6911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6B87AB1-54D0-4FD9-8921-7C57F4167A83}"/>
              </a:ext>
            </a:extLst>
          </p:cNvPr>
          <p:cNvGrpSpPr/>
          <p:nvPr/>
        </p:nvGrpSpPr>
        <p:grpSpPr>
          <a:xfrm>
            <a:off x="5561351" y="1516966"/>
            <a:ext cx="6630650" cy="3892061"/>
            <a:chOff x="5561351" y="1516966"/>
            <a:chExt cx="6630650" cy="389206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1EECEE5-38DE-4E22-BBF0-D70842A36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04" r="24118"/>
            <a:stretch/>
          </p:blipFill>
          <p:spPr>
            <a:xfrm rot="16200000">
              <a:off x="7023399" y="240426"/>
              <a:ext cx="3859967" cy="6477236"/>
            </a:xfrm>
            <a:prstGeom prst="rect">
              <a:avLst/>
            </a:prstGeom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60EADD1-E05E-4DCF-B242-62A3D93D802B}"/>
                </a:ext>
              </a:extLst>
            </p:cNvPr>
            <p:cNvSpPr/>
            <p:nvPr/>
          </p:nvSpPr>
          <p:spPr>
            <a:xfrm>
              <a:off x="8229598" y="4205027"/>
              <a:ext cx="172618" cy="149833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 w="38100">
              <a:solidFill>
                <a:srgbClr val="00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EEF9A83-49CD-4614-899F-C60553D404C9}"/>
                </a:ext>
              </a:extLst>
            </p:cNvPr>
            <p:cNvSpPr txBox="1"/>
            <p:nvPr/>
          </p:nvSpPr>
          <p:spPr>
            <a:xfrm>
              <a:off x="8322118" y="4231743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3EFA1084-EE2C-490B-963F-87D2E5203DE9}"/>
                </a:ext>
              </a:extLst>
            </p:cNvPr>
            <p:cNvSpPr/>
            <p:nvPr/>
          </p:nvSpPr>
          <p:spPr>
            <a:xfrm>
              <a:off x="5561351" y="1624012"/>
              <a:ext cx="6430780" cy="3597639"/>
            </a:xfrm>
            <a:custGeom>
              <a:avLst/>
              <a:gdLst>
                <a:gd name="connsiteX0" fmla="*/ 2668249 w 6430780"/>
                <a:gd name="connsiteY0" fmla="*/ 2623278 h 3597639"/>
                <a:gd name="connsiteX1" fmla="*/ 2338465 w 6430780"/>
                <a:gd name="connsiteY1" fmla="*/ 2653259 h 3597639"/>
                <a:gd name="connsiteX2" fmla="*/ 1978701 w 6430780"/>
                <a:gd name="connsiteY2" fmla="*/ 2818150 h 3597639"/>
                <a:gd name="connsiteX3" fmla="*/ 1813810 w 6430780"/>
                <a:gd name="connsiteY3" fmla="*/ 2773180 h 3597639"/>
                <a:gd name="connsiteX4" fmla="*/ 1124262 w 6430780"/>
                <a:gd name="connsiteY4" fmla="*/ 2293495 h 3597639"/>
                <a:gd name="connsiteX5" fmla="*/ 554636 w 6430780"/>
                <a:gd name="connsiteY5" fmla="*/ 2188564 h 3597639"/>
                <a:gd name="connsiteX6" fmla="*/ 449705 w 6430780"/>
                <a:gd name="connsiteY6" fmla="*/ 2098623 h 3597639"/>
                <a:gd name="connsiteX7" fmla="*/ 149901 w 6430780"/>
                <a:gd name="connsiteY7" fmla="*/ 1813809 h 3597639"/>
                <a:gd name="connsiteX8" fmla="*/ 0 w 6430780"/>
                <a:gd name="connsiteY8" fmla="*/ 1259173 h 3597639"/>
                <a:gd name="connsiteX9" fmla="*/ 44970 w 6430780"/>
                <a:gd name="connsiteY9" fmla="*/ 1064301 h 3597639"/>
                <a:gd name="connsiteX10" fmla="*/ 374754 w 6430780"/>
                <a:gd name="connsiteY10" fmla="*/ 704537 h 3597639"/>
                <a:gd name="connsiteX11" fmla="*/ 659567 w 6430780"/>
                <a:gd name="connsiteY11" fmla="*/ 704537 h 3597639"/>
                <a:gd name="connsiteX12" fmla="*/ 1274164 w 6430780"/>
                <a:gd name="connsiteY12" fmla="*/ 644577 h 3597639"/>
                <a:gd name="connsiteX13" fmla="*/ 1993692 w 6430780"/>
                <a:gd name="connsiteY13" fmla="*/ 254832 h 3597639"/>
                <a:gd name="connsiteX14" fmla="*/ 2338465 w 6430780"/>
                <a:gd name="connsiteY14" fmla="*/ 104931 h 3597639"/>
                <a:gd name="connsiteX15" fmla="*/ 2518347 w 6430780"/>
                <a:gd name="connsiteY15" fmla="*/ 0 h 3597639"/>
                <a:gd name="connsiteX16" fmla="*/ 2668249 w 6430780"/>
                <a:gd name="connsiteY16" fmla="*/ 29980 h 3597639"/>
                <a:gd name="connsiteX17" fmla="*/ 2713219 w 6430780"/>
                <a:gd name="connsiteY17" fmla="*/ 44970 h 3597639"/>
                <a:gd name="connsiteX18" fmla="*/ 2953062 w 6430780"/>
                <a:gd name="connsiteY18" fmla="*/ 179882 h 3597639"/>
                <a:gd name="connsiteX19" fmla="*/ 3387777 w 6430780"/>
                <a:gd name="connsiteY19" fmla="*/ 239842 h 3597639"/>
                <a:gd name="connsiteX20" fmla="*/ 3492708 w 6430780"/>
                <a:gd name="connsiteY20" fmla="*/ 314793 h 3597639"/>
                <a:gd name="connsiteX21" fmla="*/ 3807501 w 6430780"/>
                <a:gd name="connsiteY21" fmla="*/ 479685 h 3597639"/>
                <a:gd name="connsiteX22" fmla="*/ 3987383 w 6430780"/>
                <a:gd name="connsiteY22" fmla="*/ 539646 h 3597639"/>
                <a:gd name="connsiteX23" fmla="*/ 4212236 w 6430780"/>
                <a:gd name="connsiteY23" fmla="*/ 569626 h 3597639"/>
                <a:gd name="connsiteX24" fmla="*/ 4347147 w 6430780"/>
                <a:gd name="connsiteY24" fmla="*/ 509665 h 3597639"/>
                <a:gd name="connsiteX25" fmla="*/ 4736892 w 6430780"/>
                <a:gd name="connsiteY25" fmla="*/ 584616 h 3597639"/>
                <a:gd name="connsiteX26" fmla="*/ 4916774 w 6430780"/>
                <a:gd name="connsiteY26" fmla="*/ 614596 h 3597639"/>
                <a:gd name="connsiteX27" fmla="*/ 5171606 w 6430780"/>
                <a:gd name="connsiteY27" fmla="*/ 629586 h 3597639"/>
                <a:gd name="connsiteX28" fmla="*/ 5321508 w 6430780"/>
                <a:gd name="connsiteY28" fmla="*/ 689547 h 3597639"/>
                <a:gd name="connsiteX29" fmla="*/ 5471410 w 6430780"/>
                <a:gd name="connsiteY29" fmla="*/ 824459 h 3597639"/>
                <a:gd name="connsiteX30" fmla="*/ 5591331 w 6430780"/>
                <a:gd name="connsiteY30" fmla="*/ 914400 h 3597639"/>
                <a:gd name="connsiteX31" fmla="*/ 5636301 w 6430780"/>
                <a:gd name="connsiteY31" fmla="*/ 944380 h 3597639"/>
                <a:gd name="connsiteX32" fmla="*/ 5666282 w 6430780"/>
                <a:gd name="connsiteY32" fmla="*/ 974360 h 3597639"/>
                <a:gd name="connsiteX33" fmla="*/ 5726242 w 6430780"/>
                <a:gd name="connsiteY33" fmla="*/ 1004341 h 3597639"/>
                <a:gd name="connsiteX34" fmla="*/ 5786203 w 6430780"/>
                <a:gd name="connsiteY34" fmla="*/ 1019331 h 3597639"/>
                <a:gd name="connsiteX35" fmla="*/ 5921115 w 6430780"/>
                <a:gd name="connsiteY35" fmla="*/ 1094282 h 3597639"/>
                <a:gd name="connsiteX36" fmla="*/ 6205928 w 6430780"/>
                <a:gd name="connsiteY36" fmla="*/ 1424065 h 3597639"/>
                <a:gd name="connsiteX37" fmla="*/ 6310859 w 6430780"/>
                <a:gd name="connsiteY37" fmla="*/ 1543986 h 3597639"/>
                <a:gd name="connsiteX38" fmla="*/ 6430780 w 6430780"/>
                <a:gd name="connsiteY38" fmla="*/ 1723868 h 3597639"/>
                <a:gd name="connsiteX39" fmla="*/ 6370819 w 6430780"/>
                <a:gd name="connsiteY39" fmla="*/ 2623278 h 3597639"/>
                <a:gd name="connsiteX40" fmla="*/ 6145967 w 6430780"/>
                <a:gd name="connsiteY40" fmla="*/ 3028013 h 3597639"/>
                <a:gd name="connsiteX41" fmla="*/ 6041036 w 6430780"/>
                <a:gd name="connsiteY41" fmla="*/ 3117954 h 3597639"/>
                <a:gd name="connsiteX42" fmla="*/ 5591331 w 6430780"/>
                <a:gd name="connsiteY42" fmla="*/ 3312826 h 3597639"/>
                <a:gd name="connsiteX43" fmla="*/ 5321508 w 6430780"/>
                <a:gd name="connsiteY43" fmla="*/ 3372786 h 3597639"/>
                <a:gd name="connsiteX44" fmla="*/ 5261547 w 6430780"/>
                <a:gd name="connsiteY44" fmla="*/ 3402767 h 3597639"/>
                <a:gd name="connsiteX45" fmla="*/ 4736892 w 6430780"/>
                <a:gd name="connsiteY45" fmla="*/ 3522688 h 3597639"/>
                <a:gd name="connsiteX46" fmla="*/ 4422098 w 6430780"/>
                <a:gd name="connsiteY46" fmla="*/ 3477718 h 3597639"/>
                <a:gd name="connsiteX47" fmla="*/ 3837482 w 6430780"/>
                <a:gd name="connsiteY47" fmla="*/ 3597639 h 3597639"/>
                <a:gd name="connsiteX48" fmla="*/ 3372787 w 6430780"/>
                <a:gd name="connsiteY48" fmla="*/ 3597639 h 3597639"/>
                <a:gd name="connsiteX49" fmla="*/ 3267856 w 6430780"/>
                <a:gd name="connsiteY49" fmla="*/ 3327816 h 3597639"/>
                <a:gd name="connsiteX50" fmla="*/ 3177915 w 6430780"/>
                <a:gd name="connsiteY50" fmla="*/ 3072983 h 3597639"/>
                <a:gd name="connsiteX51" fmla="*/ 3072983 w 6430780"/>
                <a:gd name="connsiteY51" fmla="*/ 2893101 h 3597639"/>
                <a:gd name="connsiteX52" fmla="*/ 3057993 w 6430780"/>
                <a:gd name="connsiteY52" fmla="*/ 2848131 h 3597639"/>
                <a:gd name="connsiteX53" fmla="*/ 2968052 w 6430780"/>
                <a:gd name="connsiteY53" fmla="*/ 2743200 h 3597639"/>
                <a:gd name="connsiteX54" fmla="*/ 2758190 w 6430780"/>
                <a:gd name="connsiteY54" fmla="*/ 2653259 h 3597639"/>
                <a:gd name="connsiteX0" fmla="*/ 2758865 w 6430780"/>
                <a:gd name="connsiteY0" fmla="*/ 2652111 h 3597639"/>
                <a:gd name="connsiteX1" fmla="*/ 2338465 w 6430780"/>
                <a:gd name="connsiteY1" fmla="*/ 2653259 h 3597639"/>
                <a:gd name="connsiteX2" fmla="*/ 1978701 w 6430780"/>
                <a:gd name="connsiteY2" fmla="*/ 2818150 h 3597639"/>
                <a:gd name="connsiteX3" fmla="*/ 1813810 w 6430780"/>
                <a:gd name="connsiteY3" fmla="*/ 2773180 h 3597639"/>
                <a:gd name="connsiteX4" fmla="*/ 1124262 w 6430780"/>
                <a:gd name="connsiteY4" fmla="*/ 2293495 h 3597639"/>
                <a:gd name="connsiteX5" fmla="*/ 554636 w 6430780"/>
                <a:gd name="connsiteY5" fmla="*/ 2188564 h 3597639"/>
                <a:gd name="connsiteX6" fmla="*/ 449705 w 6430780"/>
                <a:gd name="connsiteY6" fmla="*/ 2098623 h 3597639"/>
                <a:gd name="connsiteX7" fmla="*/ 149901 w 6430780"/>
                <a:gd name="connsiteY7" fmla="*/ 1813809 h 3597639"/>
                <a:gd name="connsiteX8" fmla="*/ 0 w 6430780"/>
                <a:gd name="connsiteY8" fmla="*/ 1259173 h 3597639"/>
                <a:gd name="connsiteX9" fmla="*/ 44970 w 6430780"/>
                <a:gd name="connsiteY9" fmla="*/ 1064301 h 3597639"/>
                <a:gd name="connsiteX10" fmla="*/ 374754 w 6430780"/>
                <a:gd name="connsiteY10" fmla="*/ 704537 h 3597639"/>
                <a:gd name="connsiteX11" fmla="*/ 659567 w 6430780"/>
                <a:gd name="connsiteY11" fmla="*/ 704537 h 3597639"/>
                <a:gd name="connsiteX12" fmla="*/ 1274164 w 6430780"/>
                <a:gd name="connsiteY12" fmla="*/ 644577 h 3597639"/>
                <a:gd name="connsiteX13" fmla="*/ 1993692 w 6430780"/>
                <a:gd name="connsiteY13" fmla="*/ 254832 h 3597639"/>
                <a:gd name="connsiteX14" fmla="*/ 2338465 w 6430780"/>
                <a:gd name="connsiteY14" fmla="*/ 104931 h 3597639"/>
                <a:gd name="connsiteX15" fmla="*/ 2518347 w 6430780"/>
                <a:gd name="connsiteY15" fmla="*/ 0 h 3597639"/>
                <a:gd name="connsiteX16" fmla="*/ 2668249 w 6430780"/>
                <a:gd name="connsiteY16" fmla="*/ 29980 h 3597639"/>
                <a:gd name="connsiteX17" fmla="*/ 2713219 w 6430780"/>
                <a:gd name="connsiteY17" fmla="*/ 44970 h 3597639"/>
                <a:gd name="connsiteX18" fmla="*/ 2953062 w 6430780"/>
                <a:gd name="connsiteY18" fmla="*/ 179882 h 3597639"/>
                <a:gd name="connsiteX19" fmla="*/ 3387777 w 6430780"/>
                <a:gd name="connsiteY19" fmla="*/ 239842 h 3597639"/>
                <a:gd name="connsiteX20" fmla="*/ 3492708 w 6430780"/>
                <a:gd name="connsiteY20" fmla="*/ 314793 h 3597639"/>
                <a:gd name="connsiteX21" fmla="*/ 3807501 w 6430780"/>
                <a:gd name="connsiteY21" fmla="*/ 479685 h 3597639"/>
                <a:gd name="connsiteX22" fmla="*/ 3987383 w 6430780"/>
                <a:gd name="connsiteY22" fmla="*/ 539646 h 3597639"/>
                <a:gd name="connsiteX23" fmla="*/ 4212236 w 6430780"/>
                <a:gd name="connsiteY23" fmla="*/ 569626 h 3597639"/>
                <a:gd name="connsiteX24" fmla="*/ 4347147 w 6430780"/>
                <a:gd name="connsiteY24" fmla="*/ 509665 h 3597639"/>
                <a:gd name="connsiteX25" fmla="*/ 4736892 w 6430780"/>
                <a:gd name="connsiteY25" fmla="*/ 584616 h 3597639"/>
                <a:gd name="connsiteX26" fmla="*/ 4916774 w 6430780"/>
                <a:gd name="connsiteY26" fmla="*/ 614596 h 3597639"/>
                <a:gd name="connsiteX27" fmla="*/ 5171606 w 6430780"/>
                <a:gd name="connsiteY27" fmla="*/ 629586 h 3597639"/>
                <a:gd name="connsiteX28" fmla="*/ 5321508 w 6430780"/>
                <a:gd name="connsiteY28" fmla="*/ 689547 h 3597639"/>
                <a:gd name="connsiteX29" fmla="*/ 5471410 w 6430780"/>
                <a:gd name="connsiteY29" fmla="*/ 824459 h 3597639"/>
                <a:gd name="connsiteX30" fmla="*/ 5591331 w 6430780"/>
                <a:gd name="connsiteY30" fmla="*/ 914400 h 3597639"/>
                <a:gd name="connsiteX31" fmla="*/ 5636301 w 6430780"/>
                <a:gd name="connsiteY31" fmla="*/ 944380 h 3597639"/>
                <a:gd name="connsiteX32" fmla="*/ 5666282 w 6430780"/>
                <a:gd name="connsiteY32" fmla="*/ 974360 h 3597639"/>
                <a:gd name="connsiteX33" fmla="*/ 5726242 w 6430780"/>
                <a:gd name="connsiteY33" fmla="*/ 1004341 h 3597639"/>
                <a:gd name="connsiteX34" fmla="*/ 5786203 w 6430780"/>
                <a:gd name="connsiteY34" fmla="*/ 1019331 h 3597639"/>
                <a:gd name="connsiteX35" fmla="*/ 5921115 w 6430780"/>
                <a:gd name="connsiteY35" fmla="*/ 1094282 h 3597639"/>
                <a:gd name="connsiteX36" fmla="*/ 6205928 w 6430780"/>
                <a:gd name="connsiteY36" fmla="*/ 1424065 h 3597639"/>
                <a:gd name="connsiteX37" fmla="*/ 6310859 w 6430780"/>
                <a:gd name="connsiteY37" fmla="*/ 1543986 h 3597639"/>
                <a:gd name="connsiteX38" fmla="*/ 6430780 w 6430780"/>
                <a:gd name="connsiteY38" fmla="*/ 1723868 h 3597639"/>
                <a:gd name="connsiteX39" fmla="*/ 6370819 w 6430780"/>
                <a:gd name="connsiteY39" fmla="*/ 2623278 h 3597639"/>
                <a:gd name="connsiteX40" fmla="*/ 6145967 w 6430780"/>
                <a:gd name="connsiteY40" fmla="*/ 3028013 h 3597639"/>
                <a:gd name="connsiteX41" fmla="*/ 6041036 w 6430780"/>
                <a:gd name="connsiteY41" fmla="*/ 3117954 h 3597639"/>
                <a:gd name="connsiteX42" fmla="*/ 5591331 w 6430780"/>
                <a:gd name="connsiteY42" fmla="*/ 3312826 h 3597639"/>
                <a:gd name="connsiteX43" fmla="*/ 5321508 w 6430780"/>
                <a:gd name="connsiteY43" fmla="*/ 3372786 h 3597639"/>
                <a:gd name="connsiteX44" fmla="*/ 5261547 w 6430780"/>
                <a:gd name="connsiteY44" fmla="*/ 3402767 h 3597639"/>
                <a:gd name="connsiteX45" fmla="*/ 4736892 w 6430780"/>
                <a:gd name="connsiteY45" fmla="*/ 3522688 h 3597639"/>
                <a:gd name="connsiteX46" fmla="*/ 4422098 w 6430780"/>
                <a:gd name="connsiteY46" fmla="*/ 3477718 h 3597639"/>
                <a:gd name="connsiteX47" fmla="*/ 3837482 w 6430780"/>
                <a:gd name="connsiteY47" fmla="*/ 3597639 h 3597639"/>
                <a:gd name="connsiteX48" fmla="*/ 3372787 w 6430780"/>
                <a:gd name="connsiteY48" fmla="*/ 3597639 h 3597639"/>
                <a:gd name="connsiteX49" fmla="*/ 3267856 w 6430780"/>
                <a:gd name="connsiteY49" fmla="*/ 3327816 h 3597639"/>
                <a:gd name="connsiteX50" fmla="*/ 3177915 w 6430780"/>
                <a:gd name="connsiteY50" fmla="*/ 3072983 h 3597639"/>
                <a:gd name="connsiteX51" fmla="*/ 3072983 w 6430780"/>
                <a:gd name="connsiteY51" fmla="*/ 2893101 h 3597639"/>
                <a:gd name="connsiteX52" fmla="*/ 3057993 w 6430780"/>
                <a:gd name="connsiteY52" fmla="*/ 2848131 h 3597639"/>
                <a:gd name="connsiteX53" fmla="*/ 2968052 w 6430780"/>
                <a:gd name="connsiteY53" fmla="*/ 2743200 h 3597639"/>
                <a:gd name="connsiteX54" fmla="*/ 2758190 w 6430780"/>
                <a:gd name="connsiteY54" fmla="*/ 2653259 h 359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430780" h="3597639">
                  <a:moveTo>
                    <a:pt x="2758865" y="2652111"/>
                  </a:moveTo>
                  <a:lnTo>
                    <a:pt x="2338465" y="2653259"/>
                  </a:lnTo>
                  <a:lnTo>
                    <a:pt x="1978701" y="2818150"/>
                  </a:lnTo>
                  <a:cubicBezTo>
                    <a:pt x="1844744" y="2767917"/>
                    <a:pt x="1901472" y="2773180"/>
                    <a:pt x="1813810" y="2773180"/>
                  </a:cubicBezTo>
                  <a:lnTo>
                    <a:pt x="1124262" y="2293495"/>
                  </a:lnTo>
                  <a:lnTo>
                    <a:pt x="554636" y="2188564"/>
                  </a:lnTo>
                  <a:lnTo>
                    <a:pt x="449705" y="2098623"/>
                  </a:lnTo>
                  <a:lnTo>
                    <a:pt x="149901" y="1813809"/>
                  </a:lnTo>
                  <a:lnTo>
                    <a:pt x="0" y="1259173"/>
                  </a:lnTo>
                  <a:lnTo>
                    <a:pt x="44970" y="1064301"/>
                  </a:lnTo>
                  <a:lnTo>
                    <a:pt x="374754" y="704537"/>
                  </a:lnTo>
                  <a:lnTo>
                    <a:pt x="659567" y="704537"/>
                  </a:lnTo>
                  <a:lnTo>
                    <a:pt x="1274164" y="644577"/>
                  </a:lnTo>
                  <a:lnTo>
                    <a:pt x="1993692" y="254832"/>
                  </a:lnTo>
                  <a:lnTo>
                    <a:pt x="2338465" y="104931"/>
                  </a:lnTo>
                  <a:lnTo>
                    <a:pt x="2518347" y="0"/>
                  </a:lnTo>
                  <a:cubicBezTo>
                    <a:pt x="2568314" y="9993"/>
                    <a:pt x="2618597" y="18522"/>
                    <a:pt x="2668249" y="29980"/>
                  </a:cubicBezTo>
                  <a:cubicBezTo>
                    <a:pt x="2683645" y="33533"/>
                    <a:pt x="2713219" y="44970"/>
                    <a:pt x="2713219" y="44970"/>
                  </a:cubicBezTo>
                  <a:lnTo>
                    <a:pt x="2953062" y="179882"/>
                  </a:lnTo>
                  <a:lnTo>
                    <a:pt x="3387777" y="239842"/>
                  </a:lnTo>
                  <a:lnTo>
                    <a:pt x="3492708" y="314793"/>
                  </a:lnTo>
                  <a:lnTo>
                    <a:pt x="3807501" y="479685"/>
                  </a:lnTo>
                  <a:cubicBezTo>
                    <a:pt x="3956111" y="545734"/>
                    <a:pt x="3893201" y="539646"/>
                    <a:pt x="3987383" y="539646"/>
                  </a:cubicBezTo>
                  <a:lnTo>
                    <a:pt x="4212236" y="569626"/>
                  </a:lnTo>
                  <a:lnTo>
                    <a:pt x="4347147" y="509665"/>
                  </a:lnTo>
                  <a:lnTo>
                    <a:pt x="4736892" y="584616"/>
                  </a:lnTo>
                  <a:cubicBezTo>
                    <a:pt x="4906699" y="615490"/>
                    <a:pt x="4845918" y="614596"/>
                    <a:pt x="4916774" y="614596"/>
                  </a:cubicBezTo>
                  <a:lnTo>
                    <a:pt x="5171606" y="629586"/>
                  </a:lnTo>
                  <a:lnTo>
                    <a:pt x="5321508" y="689547"/>
                  </a:lnTo>
                  <a:lnTo>
                    <a:pt x="5471410" y="824459"/>
                  </a:lnTo>
                  <a:cubicBezTo>
                    <a:pt x="5511384" y="854439"/>
                    <a:pt x="5550921" y="885011"/>
                    <a:pt x="5591331" y="914400"/>
                  </a:cubicBezTo>
                  <a:cubicBezTo>
                    <a:pt x="5605901" y="924996"/>
                    <a:pt x="5622233" y="933126"/>
                    <a:pt x="5636301" y="944380"/>
                  </a:cubicBezTo>
                  <a:cubicBezTo>
                    <a:pt x="5647337" y="953209"/>
                    <a:pt x="5654523" y="966520"/>
                    <a:pt x="5666282" y="974360"/>
                  </a:cubicBezTo>
                  <a:cubicBezTo>
                    <a:pt x="5684875" y="986755"/>
                    <a:pt x="5705319" y="996495"/>
                    <a:pt x="5726242" y="1004341"/>
                  </a:cubicBezTo>
                  <a:cubicBezTo>
                    <a:pt x="5745532" y="1011575"/>
                    <a:pt x="5786203" y="1019331"/>
                    <a:pt x="5786203" y="1019331"/>
                  </a:cubicBezTo>
                  <a:lnTo>
                    <a:pt x="5921115" y="1094282"/>
                  </a:lnTo>
                  <a:lnTo>
                    <a:pt x="6205928" y="1424065"/>
                  </a:lnTo>
                  <a:cubicBezTo>
                    <a:pt x="6300468" y="1534361"/>
                    <a:pt x="6263294" y="1496421"/>
                    <a:pt x="6310859" y="1543986"/>
                  </a:cubicBezTo>
                  <a:lnTo>
                    <a:pt x="6430780" y="1723868"/>
                  </a:lnTo>
                  <a:lnTo>
                    <a:pt x="6370819" y="2623278"/>
                  </a:lnTo>
                  <a:lnTo>
                    <a:pt x="6145967" y="3028013"/>
                  </a:lnTo>
                  <a:lnTo>
                    <a:pt x="6041036" y="3117954"/>
                  </a:lnTo>
                  <a:lnTo>
                    <a:pt x="5591331" y="3312826"/>
                  </a:lnTo>
                  <a:cubicBezTo>
                    <a:pt x="5501390" y="3332813"/>
                    <a:pt x="5403916" y="3331581"/>
                    <a:pt x="5321508" y="3372786"/>
                  </a:cubicBezTo>
                  <a:lnTo>
                    <a:pt x="5261547" y="3402767"/>
                  </a:lnTo>
                  <a:lnTo>
                    <a:pt x="4736892" y="3522688"/>
                  </a:lnTo>
                  <a:cubicBezTo>
                    <a:pt x="4482641" y="3471838"/>
                    <a:pt x="4588474" y="3477718"/>
                    <a:pt x="4422098" y="3477718"/>
                  </a:cubicBezTo>
                  <a:lnTo>
                    <a:pt x="3837482" y="3597639"/>
                  </a:lnTo>
                  <a:lnTo>
                    <a:pt x="3372787" y="3597639"/>
                  </a:lnTo>
                  <a:lnTo>
                    <a:pt x="3267856" y="3327816"/>
                  </a:lnTo>
                  <a:lnTo>
                    <a:pt x="3177915" y="3072983"/>
                  </a:lnTo>
                  <a:cubicBezTo>
                    <a:pt x="3084590" y="2901887"/>
                    <a:pt x="3132247" y="2952361"/>
                    <a:pt x="3072983" y="2893101"/>
                  </a:cubicBezTo>
                  <a:lnTo>
                    <a:pt x="3057993" y="2848131"/>
                  </a:lnTo>
                  <a:lnTo>
                    <a:pt x="2968052" y="2743200"/>
                  </a:lnTo>
                  <a:lnTo>
                    <a:pt x="2758190" y="2653259"/>
                  </a:lnTo>
                </a:path>
              </a:pathLst>
            </a:custGeom>
            <a:solidFill>
              <a:srgbClr val="F19D19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959D257-7F2B-4AB1-B2B3-EFE4FEF98408}"/>
                </a:ext>
              </a:extLst>
            </p:cNvPr>
            <p:cNvSpPr txBox="1"/>
            <p:nvPr/>
          </p:nvSpPr>
          <p:spPr>
            <a:xfrm>
              <a:off x="7970090" y="282162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</a:t>
              </a: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7FAFD792-6C0D-4EAE-94A9-528C093AE8D0}"/>
                </a:ext>
              </a:extLst>
            </p:cNvPr>
            <p:cNvSpPr/>
            <p:nvPr/>
          </p:nvSpPr>
          <p:spPr>
            <a:xfrm>
              <a:off x="7308325" y="1621830"/>
              <a:ext cx="1242805" cy="1253003"/>
            </a:xfrm>
            <a:custGeom>
              <a:avLst/>
              <a:gdLst>
                <a:gd name="connsiteX0" fmla="*/ 1162595 w 1162595"/>
                <a:gd name="connsiteY0" fmla="*/ 195943 h 1240972"/>
                <a:gd name="connsiteX1" fmla="*/ 901337 w 1162595"/>
                <a:gd name="connsiteY1" fmla="*/ 52252 h 1240972"/>
                <a:gd name="connsiteX2" fmla="*/ 718457 w 1162595"/>
                <a:gd name="connsiteY2" fmla="*/ 0 h 1240972"/>
                <a:gd name="connsiteX3" fmla="*/ 52252 w 1162595"/>
                <a:gd name="connsiteY3" fmla="*/ 326572 h 1240972"/>
                <a:gd name="connsiteX4" fmla="*/ 0 w 1162595"/>
                <a:gd name="connsiteY4" fmla="*/ 483326 h 1240972"/>
                <a:gd name="connsiteX5" fmla="*/ 0 w 1162595"/>
                <a:gd name="connsiteY5" fmla="*/ 692332 h 1240972"/>
                <a:gd name="connsiteX6" fmla="*/ 222069 w 1162595"/>
                <a:gd name="connsiteY6" fmla="*/ 862149 h 1240972"/>
                <a:gd name="connsiteX7" fmla="*/ 378823 w 1162595"/>
                <a:gd name="connsiteY7" fmla="*/ 1123406 h 1240972"/>
                <a:gd name="connsiteX8" fmla="*/ 509452 w 1162595"/>
                <a:gd name="connsiteY8" fmla="*/ 1240972 h 1240972"/>
                <a:gd name="connsiteX9" fmla="*/ 679269 w 1162595"/>
                <a:gd name="connsiteY9" fmla="*/ 1240972 h 1240972"/>
                <a:gd name="connsiteX10" fmla="*/ 718457 w 1162595"/>
                <a:gd name="connsiteY10" fmla="*/ 1018903 h 1240972"/>
                <a:gd name="connsiteX11" fmla="*/ 744583 w 1162595"/>
                <a:gd name="connsiteY11" fmla="*/ 822960 h 1240972"/>
                <a:gd name="connsiteX12" fmla="*/ 966652 w 1162595"/>
                <a:gd name="connsiteY12" fmla="*/ 692332 h 1240972"/>
                <a:gd name="connsiteX13" fmla="*/ 1149532 w 1162595"/>
                <a:gd name="connsiteY13" fmla="*/ 418012 h 1240972"/>
                <a:gd name="connsiteX14" fmla="*/ 1162595 w 1162595"/>
                <a:gd name="connsiteY14" fmla="*/ 248195 h 1240972"/>
                <a:gd name="connsiteX0" fmla="*/ 1162595 w 1162595"/>
                <a:gd name="connsiteY0" fmla="*/ 195943 h 1240972"/>
                <a:gd name="connsiteX1" fmla="*/ 901337 w 1162595"/>
                <a:gd name="connsiteY1" fmla="*/ 52252 h 1240972"/>
                <a:gd name="connsiteX2" fmla="*/ 718457 w 1162595"/>
                <a:gd name="connsiteY2" fmla="*/ 0 h 1240972"/>
                <a:gd name="connsiteX3" fmla="*/ 52252 w 1162595"/>
                <a:gd name="connsiteY3" fmla="*/ 326572 h 1240972"/>
                <a:gd name="connsiteX4" fmla="*/ 0 w 1162595"/>
                <a:gd name="connsiteY4" fmla="*/ 483326 h 1240972"/>
                <a:gd name="connsiteX5" fmla="*/ 0 w 1162595"/>
                <a:gd name="connsiteY5" fmla="*/ 692332 h 1240972"/>
                <a:gd name="connsiteX6" fmla="*/ 222069 w 1162595"/>
                <a:gd name="connsiteY6" fmla="*/ 862149 h 1240972"/>
                <a:gd name="connsiteX7" fmla="*/ 378823 w 1162595"/>
                <a:gd name="connsiteY7" fmla="*/ 1123406 h 1240972"/>
                <a:gd name="connsiteX8" fmla="*/ 509452 w 1162595"/>
                <a:gd name="connsiteY8" fmla="*/ 1240972 h 1240972"/>
                <a:gd name="connsiteX9" fmla="*/ 679269 w 1162595"/>
                <a:gd name="connsiteY9" fmla="*/ 1240972 h 1240972"/>
                <a:gd name="connsiteX10" fmla="*/ 718457 w 1162595"/>
                <a:gd name="connsiteY10" fmla="*/ 1018903 h 1240972"/>
                <a:gd name="connsiteX11" fmla="*/ 744583 w 1162595"/>
                <a:gd name="connsiteY11" fmla="*/ 822960 h 1240972"/>
                <a:gd name="connsiteX12" fmla="*/ 966652 w 1162595"/>
                <a:gd name="connsiteY12" fmla="*/ 692332 h 1240972"/>
                <a:gd name="connsiteX13" fmla="*/ 1149532 w 1162595"/>
                <a:gd name="connsiteY13" fmla="*/ 418012 h 1240972"/>
                <a:gd name="connsiteX14" fmla="*/ 1150563 w 1162595"/>
                <a:gd name="connsiteY14" fmla="*/ 167985 h 1240972"/>
                <a:gd name="connsiteX0" fmla="*/ 1162595 w 1162595"/>
                <a:gd name="connsiteY0" fmla="*/ 207974 h 1253003"/>
                <a:gd name="connsiteX1" fmla="*/ 901337 w 1162595"/>
                <a:gd name="connsiteY1" fmla="*/ 64283 h 1253003"/>
                <a:gd name="connsiteX2" fmla="*/ 702415 w 1162595"/>
                <a:gd name="connsiteY2" fmla="*/ 0 h 1253003"/>
                <a:gd name="connsiteX3" fmla="*/ 52252 w 1162595"/>
                <a:gd name="connsiteY3" fmla="*/ 338603 h 1253003"/>
                <a:gd name="connsiteX4" fmla="*/ 0 w 1162595"/>
                <a:gd name="connsiteY4" fmla="*/ 495357 h 1253003"/>
                <a:gd name="connsiteX5" fmla="*/ 0 w 1162595"/>
                <a:gd name="connsiteY5" fmla="*/ 704363 h 1253003"/>
                <a:gd name="connsiteX6" fmla="*/ 222069 w 1162595"/>
                <a:gd name="connsiteY6" fmla="*/ 874180 h 1253003"/>
                <a:gd name="connsiteX7" fmla="*/ 378823 w 1162595"/>
                <a:gd name="connsiteY7" fmla="*/ 1135437 h 1253003"/>
                <a:gd name="connsiteX8" fmla="*/ 509452 w 1162595"/>
                <a:gd name="connsiteY8" fmla="*/ 1253003 h 1253003"/>
                <a:gd name="connsiteX9" fmla="*/ 679269 w 1162595"/>
                <a:gd name="connsiteY9" fmla="*/ 1253003 h 1253003"/>
                <a:gd name="connsiteX10" fmla="*/ 718457 w 1162595"/>
                <a:gd name="connsiteY10" fmla="*/ 1030934 h 1253003"/>
                <a:gd name="connsiteX11" fmla="*/ 744583 w 1162595"/>
                <a:gd name="connsiteY11" fmla="*/ 834991 h 1253003"/>
                <a:gd name="connsiteX12" fmla="*/ 966652 w 1162595"/>
                <a:gd name="connsiteY12" fmla="*/ 704363 h 1253003"/>
                <a:gd name="connsiteX13" fmla="*/ 1149532 w 1162595"/>
                <a:gd name="connsiteY13" fmla="*/ 430043 h 1253003"/>
                <a:gd name="connsiteX14" fmla="*/ 1150563 w 1162595"/>
                <a:gd name="connsiteY14" fmla="*/ 180016 h 1253003"/>
                <a:gd name="connsiteX0" fmla="*/ 1162595 w 1162595"/>
                <a:gd name="connsiteY0" fmla="*/ 207974 h 1253003"/>
                <a:gd name="connsiteX1" fmla="*/ 877274 w 1162595"/>
                <a:gd name="connsiteY1" fmla="*/ 36209 h 1253003"/>
                <a:gd name="connsiteX2" fmla="*/ 702415 w 1162595"/>
                <a:gd name="connsiteY2" fmla="*/ 0 h 1253003"/>
                <a:gd name="connsiteX3" fmla="*/ 52252 w 1162595"/>
                <a:gd name="connsiteY3" fmla="*/ 338603 h 1253003"/>
                <a:gd name="connsiteX4" fmla="*/ 0 w 1162595"/>
                <a:gd name="connsiteY4" fmla="*/ 495357 h 1253003"/>
                <a:gd name="connsiteX5" fmla="*/ 0 w 1162595"/>
                <a:gd name="connsiteY5" fmla="*/ 704363 h 1253003"/>
                <a:gd name="connsiteX6" fmla="*/ 222069 w 1162595"/>
                <a:gd name="connsiteY6" fmla="*/ 874180 h 1253003"/>
                <a:gd name="connsiteX7" fmla="*/ 378823 w 1162595"/>
                <a:gd name="connsiteY7" fmla="*/ 1135437 h 1253003"/>
                <a:gd name="connsiteX8" fmla="*/ 509452 w 1162595"/>
                <a:gd name="connsiteY8" fmla="*/ 1253003 h 1253003"/>
                <a:gd name="connsiteX9" fmla="*/ 679269 w 1162595"/>
                <a:gd name="connsiteY9" fmla="*/ 1253003 h 1253003"/>
                <a:gd name="connsiteX10" fmla="*/ 718457 w 1162595"/>
                <a:gd name="connsiteY10" fmla="*/ 1030934 h 1253003"/>
                <a:gd name="connsiteX11" fmla="*/ 744583 w 1162595"/>
                <a:gd name="connsiteY11" fmla="*/ 834991 h 1253003"/>
                <a:gd name="connsiteX12" fmla="*/ 966652 w 1162595"/>
                <a:gd name="connsiteY12" fmla="*/ 704363 h 1253003"/>
                <a:gd name="connsiteX13" fmla="*/ 1149532 w 1162595"/>
                <a:gd name="connsiteY13" fmla="*/ 430043 h 1253003"/>
                <a:gd name="connsiteX14" fmla="*/ 1150563 w 1162595"/>
                <a:gd name="connsiteY14" fmla="*/ 180016 h 1253003"/>
                <a:gd name="connsiteX0" fmla="*/ 1162595 w 1162595"/>
                <a:gd name="connsiteY0" fmla="*/ 207974 h 1253003"/>
                <a:gd name="connsiteX1" fmla="*/ 877274 w 1162595"/>
                <a:gd name="connsiteY1" fmla="*/ 36209 h 1253003"/>
                <a:gd name="connsiteX2" fmla="*/ 702415 w 1162595"/>
                <a:gd name="connsiteY2" fmla="*/ 0 h 1253003"/>
                <a:gd name="connsiteX3" fmla="*/ 180589 w 1162595"/>
                <a:gd name="connsiteY3" fmla="*/ 262403 h 1253003"/>
                <a:gd name="connsiteX4" fmla="*/ 0 w 1162595"/>
                <a:gd name="connsiteY4" fmla="*/ 495357 h 1253003"/>
                <a:gd name="connsiteX5" fmla="*/ 0 w 1162595"/>
                <a:gd name="connsiteY5" fmla="*/ 704363 h 1253003"/>
                <a:gd name="connsiteX6" fmla="*/ 222069 w 1162595"/>
                <a:gd name="connsiteY6" fmla="*/ 874180 h 1253003"/>
                <a:gd name="connsiteX7" fmla="*/ 378823 w 1162595"/>
                <a:gd name="connsiteY7" fmla="*/ 1135437 h 1253003"/>
                <a:gd name="connsiteX8" fmla="*/ 509452 w 1162595"/>
                <a:gd name="connsiteY8" fmla="*/ 1253003 h 1253003"/>
                <a:gd name="connsiteX9" fmla="*/ 679269 w 1162595"/>
                <a:gd name="connsiteY9" fmla="*/ 1253003 h 1253003"/>
                <a:gd name="connsiteX10" fmla="*/ 718457 w 1162595"/>
                <a:gd name="connsiteY10" fmla="*/ 1030934 h 1253003"/>
                <a:gd name="connsiteX11" fmla="*/ 744583 w 1162595"/>
                <a:gd name="connsiteY11" fmla="*/ 834991 h 1253003"/>
                <a:gd name="connsiteX12" fmla="*/ 966652 w 1162595"/>
                <a:gd name="connsiteY12" fmla="*/ 704363 h 1253003"/>
                <a:gd name="connsiteX13" fmla="*/ 1149532 w 1162595"/>
                <a:gd name="connsiteY13" fmla="*/ 430043 h 1253003"/>
                <a:gd name="connsiteX14" fmla="*/ 1150563 w 1162595"/>
                <a:gd name="connsiteY14" fmla="*/ 180016 h 1253003"/>
                <a:gd name="connsiteX0" fmla="*/ 1234784 w 1234784"/>
                <a:gd name="connsiteY0" fmla="*/ 207974 h 1253003"/>
                <a:gd name="connsiteX1" fmla="*/ 949463 w 1234784"/>
                <a:gd name="connsiteY1" fmla="*/ 36209 h 1253003"/>
                <a:gd name="connsiteX2" fmla="*/ 774604 w 1234784"/>
                <a:gd name="connsiteY2" fmla="*/ 0 h 1253003"/>
                <a:gd name="connsiteX3" fmla="*/ 252778 w 1234784"/>
                <a:gd name="connsiteY3" fmla="*/ 262403 h 1253003"/>
                <a:gd name="connsiteX4" fmla="*/ 0 w 1234784"/>
                <a:gd name="connsiteY4" fmla="*/ 395094 h 1253003"/>
                <a:gd name="connsiteX5" fmla="*/ 72189 w 1234784"/>
                <a:gd name="connsiteY5" fmla="*/ 704363 h 1253003"/>
                <a:gd name="connsiteX6" fmla="*/ 294258 w 1234784"/>
                <a:gd name="connsiteY6" fmla="*/ 874180 h 1253003"/>
                <a:gd name="connsiteX7" fmla="*/ 451012 w 1234784"/>
                <a:gd name="connsiteY7" fmla="*/ 1135437 h 1253003"/>
                <a:gd name="connsiteX8" fmla="*/ 581641 w 1234784"/>
                <a:gd name="connsiteY8" fmla="*/ 1253003 h 1253003"/>
                <a:gd name="connsiteX9" fmla="*/ 751458 w 1234784"/>
                <a:gd name="connsiteY9" fmla="*/ 1253003 h 1253003"/>
                <a:gd name="connsiteX10" fmla="*/ 790646 w 1234784"/>
                <a:gd name="connsiteY10" fmla="*/ 1030934 h 1253003"/>
                <a:gd name="connsiteX11" fmla="*/ 816772 w 1234784"/>
                <a:gd name="connsiteY11" fmla="*/ 834991 h 1253003"/>
                <a:gd name="connsiteX12" fmla="*/ 1038841 w 1234784"/>
                <a:gd name="connsiteY12" fmla="*/ 704363 h 1253003"/>
                <a:gd name="connsiteX13" fmla="*/ 1221721 w 1234784"/>
                <a:gd name="connsiteY13" fmla="*/ 430043 h 1253003"/>
                <a:gd name="connsiteX14" fmla="*/ 1222752 w 1234784"/>
                <a:gd name="connsiteY14" fmla="*/ 180016 h 1253003"/>
                <a:gd name="connsiteX0" fmla="*/ 1234784 w 1234784"/>
                <a:gd name="connsiteY0" fmla="*/ 207974 h 1253003"/>
                <a:gd name="connsiteX1" fmla="*/ 949463 w 1234784"/>
                <a:gd name="connsiteY1" fmla="*/ 36209 h 1253003"/>
                <a:gd name="connsiteX2" fmla="*/ 774604 w 1234784"/>
                <a:gd name="connsiteY2" fmla="*/ 0 h 1253003"/>
                <a:gd name="connsiteX3" fmla="*/ 252778 w 1234784"/>
                <a:gd name="connsiteY3" fmla="*/ 262403 h 1253003"/>
                <a:gd name="connsiteX4" fmla="*/ 0 w 1234784"/>
                <a:gd name="connsiteY4" fmla="*/ 395094 h 1253003"/>
                <a:gd name="connsiteX5" fmla="*/ 72189 w 1234784"/>
                <a:gd name="connsiteY5" fmla="*/ 704363 h 1253003"/>
                <a:gd name="connsiteX6" fmla="*/ 294258 w 1234784"/>
                <a:gd name="connsiteY6" fmla="*/ 874180 h 1253003"/>
                <a:gd name="connsiteX7" fmla="*/ 451012 w 1234784"/>
                <a:gd name="connsiteY7" fmla="*/ 1135437 h 1253003"/>
                <a:gd name="connsiteX8" fmla="*/ 581641 w 1234784"/>
                <a:gd name="connsiteY8" fmla="*/ 1253003 h 1253003"/>
                <a:gd name="connsiteX9" fmla="*/ 751458 w 1234784"/>
                <a:gd name="connsiteY9" fmla="*/ 1253003 h 1253003"/>
                <a:gd name="connsiteX10" fmla="*/ 790646 w 1234784"/>
                <a:gd name="connsiteY10" fmla="*/ 1030934 h 1253003"/>
                <a:gd name="connsiteX11" fmla="*/ 816772 w 1234784"/>
                <a:gd name="connsiteY11" fmla="*/ 834991 h 1253003"/>
                <a:gd name="connsiteX12" fmla="*/ 1038841 w 1234784"/>
                <a:gd name="connsiteY12" fmla="*/ 704363 h 1253003"/>
                <a:gd name="connsiteX13" fmla="*/ 1221721 w 1234784"/>
                <a:gd name="connsiteY13" fmla="*/ 430043 h 1253003"/>
                <a:gd name="connsiteX14" fmla="*/ 1222752 w 1234784"/>
                <a:gd name="connsiteY14" fmla="*/ 180016 h 1253003"/>
                <a:gd name="connsiteX0" fmla="*/ 1234784 w 1242805"/>
                <a:gd name="connsiteY0" fmla="*/ 207974 h 1253003"/>
                <a:gd name="connsiteX1" fmla="*/ 949463 w 1242805"/>
                <a:gd name="connsiteY1" fmla="*/ 36209 h 1253003"/>
                <a:gd name="connsiteX2" fmla="*/ 774604 w 1242805"/>
                <a:gd name="connsiteY2" fmla="*/ 0 h 1253003"/>
                <a:gd name="connsiteX3" fmla="*/ 252778 w 1242805"/>
                <a:gd name="connsiteY3" fmla="*/ 262403 h 1253003"/>
                <a:gd name="connsiteX4" fmla="*/ 0 w 1242805"/>
                <a:gd name="connsiteY4" fmla="*/ 395094 h 1253003"/>
                <a:gd name="connsiteX5" fmla="*/ 72189 w 1242805"/>
                <a:gd name="connsiteY5" fmla="*/ 704363 h 1253003"/>
                <a:gd name="connsiteX6" fmla="*/ 294258 w 1242805"/>
                <a:gd name="connsiteY6" fmla="*/ 874180 h 1253003"/>
                <a:gd name="connsiteX7" fmla="*/ 451012 w 1242805"/>
                <a:gd name="connsiteY7" fmla="*/ 1135437 h 1253003"/>
                <a:gd name="connsiteX8" fmla="*/ 581641 w 1242805"/>
                <a:gd name="connsiteY8" fmla="*/ 1253003 h 1253003"/>
                <a:gd name="connsiteX9" fmla="*/ 751458 w 1242805"/>
                <a:gd name="connsiteY9" fmla="*/ 1253003 h 1253003"/>
                <a:gd name="connsiteX10" fmla="*/ 790646 w 1242805"/>
                <a:gd name="connsiteY10" fmla="*/ 1030934 h 1253003"/>
                <a:gd name="connsiteX11" fmla="*/ 816772 w 1242805"/>
                <a:gd name="connsiteY11" fmla="*/ 834991 h 1253003"/>
                <a:gd name="connsiteX12" fmla="*/ 1038841 w 1242805"/>
                <a:gd name="connsiteY12" fmla="*/ 704363 h 1253003"/>
                <a:gd name="connsiteX13" fmla="*/ 1221721 w 1242805"/>
                <a:gd name="connsiteY13" fmla="*/ 430043 h 1253003"/>
                <a:gd name="connsiteX14" fmla="*/ 1242805 w 1242805"/>
                <a:gd name="connsiteY14" fmla="*/ 200068 h 12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2805" h="1253003">
                  <a:moveTo>
                    <a:pt x="1234784" y="207974"/>
                  </a:moveTo>
                  <a:lnTo>
                    <a:pt x="949463" y="36209"/>
                  </a:lnTo>
                  <a:lnTo>
                    <a:pt x="774604" y="0"/>
                  </a:lnTo>
                  <a:lnTo>
                    <a:pt x="252778" y="262403"/>
                  </a:lnTo>
                  <a:lnTo>
                    <a:pt x="0" y="395094"/>
                  </a:lnTo>
                  <a:cubicBezTo>
                    <a:pt x="64168" y="530268"/>
                    <a:pt x="48126" y="601273"/>
                    <a:pt x="72189" y="704363"/>
                  </a:cubicBezTo>
                  <a:lnTo>
                    <a:pt x="294258" y="874180"/>
                  </a:lnTo>
                  <a:lnTo>
                    <a:pt x="451012" y="1135437"/>
                  </a:lnTo>
                  <a:lnTo>
                    <a:pt x="581641" y="1253003"/>
                  </a:lnTo>
                  <a:lnTo>
                    <a:pt x="751458" y="1253003"/>
                  </a:lnTo>
                  <a:lnTo>
                    <a:pt x="790646" y="1030934"/>
                  </a:lnTo>
                  <a:lnTo>
                    <a:pt x="816772" y="834991"/>
                  </a:lnTo>
                  <a:lnTo>
                    <a:pt x="1038841" y="704363"/>
                  </a:lnTo>
                  <a:lnTo>
                    <a:pt x="1221721" y="430043"/>
                  </a:lnTo>
                  <a:cubicBezTo>
                    <a:pt x="1226075" y="373437"/>
                    <a:pt x="1238451" y="256674"/>
                    <a:pt x="1242805" y="200068"/>
                  </a:cubicBezTo>
                </a:path>
              </a:pathLst>
            </a:custGeom>
            <a:solidFill>
              <a:srgbClr val="F19D19">
                <a:alpha val="50196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2F4BFC4-BCEB-4F62-806E-11A3494A310F}"/>
                </a:ext>
              </a:extLst>
            </p:cNvPr>
            <p:cNvSpPr/>
            <p:nvPr/>
          </p:nvSpPr>
          <p:spPr>
            <a:xfrm>
              <a:off x="7833358" y="2776821"/>
              <a:ext cx="172618" cy="149833"/>
            </a:xfrm>
            <a:prstGeom prst="ellipse">
              <a:avLst/>
            </a:prstGeom>
            <a:solidFill>
              <a:srgbClr val="FFC000">
                <a:alpha val="4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E41F83F8-EBD1-4132-BBE2-8F801EEDD7D5}"/>
                </a:ext>
              </a:extLst>
            </p:cNvPr>
            <p:cNvSpPr/>
            <p:nvPr/>
          </p:nvSpPr>
          <p:spPr>
            <a:xfrm>
              <a:off x="9612923" y="1516966"/>
              <a:ext cx="926123" cy="504093"/>
            </a:xfrm>
            <a:prstGeom prst="wedgeRoundRectCallout">
              <a:avLst>
                <a:gd name="adj1" fmla="val -201846"/>
                <a:gd name="adj2" fmla="val 199709"/>
                <a:gd name="adj3" fmla="val 16667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0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CB18DE3-5AD8-4BE6-8E37-57CFAAD411BB}"/>
              </a:ext>
            </a:extLst>
          </p:cNvPr>
          <p:cNvSpPr txBox="1">
            <a:spLocks/>
          </p:cNvSpPr>
          <p:nvPr/>
        </p:nvSpPr>
        <p:spPr>
          <a:xfrm>
            <a:off x="6935372" y="759656"/>
            <a:ext cx="4754882" cy="503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603 postos fluviométricos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Período de análise 1977 a 1996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325 bacias incrementais com série completa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Definição de regiões homogêneas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Variáveis explanatórias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Geração de equações de regressão de q95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Aplicação de equações de regressão em 21000 mini-bacias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481 bacias incrementais com série incompleta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adjustment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com base em bacia doadora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Ajustes entre resultados do passo 4 e valores nos postos fluviométricos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Estimativa de limites inferior e superior da estimativa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5587D6-C1B1-498B-BBB0-7ABF621C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1" y="1728037"/>
            <a:ext cx="5924213" cy="3473550"/>
          </a:xfrm>
          <a:prstGeom prst="rect">
            <a:avLst/>
          </a:prstGeo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A6F9FCBC-EDAF-4C8F-82B6-6D8C32F20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3" t="45672" r="-206" b="10375"/>
          <a:stretch/>
        </p:blipFill>
        <p:spPr>
          <a:xfrm>
            <a:off x="505973" y="1678898"/>
            <a:ext cx="6436577" cy="34777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87C902-8487-409B-A1A7-78DC2064F904}"/>
              </a:ext>
            </a:extLst>
          </p:cNvPr>
          <p:cNvSpPr txBox="1"/>
          <p:nvPr/>
        </p:nvSpPr>
        <p:spPr>
          <a:xfrm>
            <a:off x="779489" y="1229195"/>
            <a:ext cx="565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Regiões homogêneas definidas com base na sazonalidade da vazão mínima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CC0DF5-F193-4F67-8326-634248BECC28}"/>
              </a:ext>
            </a:extLst>
          </p:cNvPr>
          <p:cNvSpPr txBox="1"/>
          <p:nvPr/>
        </p:nvSpPr>
        <p:spPr>
          <a:xfrm>
            <a:off x="536448" y="669007"/>
            <a:ext cx="6214540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Sub-catchment area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stream network density (D)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altitude of the stream gauge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maximum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+)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range of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slight (&lt;5°)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SL)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moderate (5–20°)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steep 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MT-Identity-H"/>
                <a:ea typeface="+mn-ea"/>
                <a:cs typeface="+mn-cs"/>
              </a:rPr>
              <a:t>&gt;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annual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summer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winter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geology types: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Bohemian Massif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Quaternary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Q,)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Tertiary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Flysch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Limestone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crystalline rock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shallow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Deep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GD)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 region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percentages of Land Use: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urban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agriculture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permanent crop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C),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grassland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forest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wasteland—rocks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wetland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Water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surfaces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glacier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GL)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BF063CC-A0F1-4176-AB83-2255EE8B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1" y="640499"/>
            <a:ext cx="6557409" cy="255162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4D8B7C-D302-45E0-A670-D1C09FB82F67}"/>
              </a:ext>
            </a:extLst>
          </p:cNvPr>
          <p:cNvSpPr txBox="1"/>
          <p:nvPr/>
        </p:nvSpPr>
        <p:spPr>
          <a:xfrm>
            <a:off x="2008408" y="3300695"/>
            <a:ext cx="368986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stream network density (D)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altitude of the stream gauge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moderate (5–20°)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annual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summer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winter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geology types: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Quaternary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Q,)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Limestone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crystalline rock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shallow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percentages of Land Use: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forest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wasteland—rocks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wetland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WE),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9268F27-0B9C-43EE-83A4-F06B3EEF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7" y="1722725"/>
            <a:ext cx="6271790" cy="3531842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282898E-DDCB-4C77-93E8-F695084AE500}"/>
              </a:ext>
            </a:extLst>
          </p:cNvPr>
          <p:cNvGrpSpPr/>
          <p:nvPr/>
        </p:nvGrpSpPr>
        <p:grpSpPr>
          <a:xfrm>
            <a:off x="650719" y="1202870"/>
            <a:ext cx="5876951" cy="4381729"/>
            <a:chOff x="650719" y="1202870"/>
            <a:chExt cx="5876951" cy="4381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53E7CEB-6E46-4A0E-B659-C64F54B14AEF}"/>
                    </a:ext>
                  </a:extLst>
                </p:cNvPr>
                <p:cNvSpPr txBox="1"/>
                <p:nvPr/>
              </p:nvSpPr>
              <p:spPr>
                <a:xfrm>
                  <a:off x="2268285" y="1202870"/>
                  <a:ext cx="2549768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pt-B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𝑄𝑆</m:t>
                            </m:r>
                          </m:e>
                          <m:sub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pt-B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𝑄𝑆</m:t>
                            </m:r>
                          </m:e>
                          <m:sub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pt-B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∙</m:t>
                        </m:r>
                        <m:d>
                          <m:dPr>
                            <m:ctrlP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pt-B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𝑄𝐿</m:t>
                                    </m:r>
                                  </m:e>
                                  <m:sub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𝑄𝐿</m:t>
                                    </m:r>
                                  </m:e>
                                  <m:sub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53E7CEB-6E46-4A0E-B659-C64F54B14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285" y="1202870"/>
                  <a:ext cx="2549768" cy="7146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1A977E2-D2CB-4A5A-9663-FA7D08F891E1}"/>
                </a:ext>
              </a:extLst>
            </p:cNvPr>
            <p:cNvCxnSpPr/>
            <p:nvPr/>
          </p:nvCxnSpPr>
          <p:spPr>
            <a:xfrm>
              <a:off x="802119" y="5324011"/>
              <a:ext cx="5725551" cy="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77D495B-F3C0-4F7C-A755-50F8002E19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519" y="4409611"/>
              <a:ext cx="0" cy="106680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4BC7DE5B-E4C4-4FF1-98CA-7E92E21847F5}"/>
                </a:ext>
              </a:extLst>
            </p:cNvPr>
            <p:cNvSpPr/>
            <p:nvPr/>
          </p:nvSpPr>
          <p:spPr>
            <a:xfrm>
              <a:off x="970931" y="4409431"/>
              <a:ext cx="5345723" cy="816107"/>
            </a:xfrm>
            <a:custGeom>
              <a:avLst/>
              <a:gdLst>
                <a:gd name="connsiteX0" fmla="*/ 0 w 6288258"/>
                <a:gd name="connsiteY0" fmla="*/ 760119 h 760119"/>
                <a:gd name="connsiteX1" fmla="*/ 196948 w 6288258"/>
                <a:gd name="connsiteY1" fmla="*/ 689781 h 760119"/>
                <a:gd name="connsiteX2" fmla="*/ 323557 w 6288258"/>
                <a:gd name="connsiteY2" fmla="*/ 464698 h 760119"/>
                <a:gd name="connsiteX3" fmla="*/ 450166 w 6288258"/>
                <a:gd name="connsiteY3" fmla="*/ 492833 h 760119"/>
                <a:gd name="connsiteX4" fmla="*/ 576775 w 6288258"/>
                <a:gd name="connsiteY4" fmla="*/ 633510 h 760119"/>
                <a:gd name="connsiteX5" fmla="*/ 731520 w 6288258"/>
                <a:gd name="connsiteY5" fmla="*/ 408427 h 760119"/>
                <a:gd name="connsiteX6" fmla="*/ 829994 w 6288258"/>
                <a:gd name="connsiteY6" fmla="*/ 113006 h 760119"/>
                <a:gd name="connsiteX7" fmla="*/ 1041009 w 6288258"/>
                <a:gd name="connsiteY7" fmla="*/ 464698 h 760119"/>
                <a:gd name="connsiteX8" fmla="*/ 1195754 w 6288258"/>
                <a:gd name="connsiteY8" fmla="*/ 591307 h 760119"/>
                <a:gd name="connsiteX9" fmla="*/ 1336431 w 6288258"/>
                <a:gd name="connsiteY9" fmla="*/ 366224 h 760119"/>
                <a:gd name="connsiteX10" fmla="*/ 1434904 w 6288258"/>
                <a:gd name="connsiteY10" fmla="*/ 155209 h 760119"/>
                <a:gd name="connsiteX11" fmla="*/ 1533378 w 6288258"/>
                <a:gd name="connsiteY11" fmla="*/ 366224 h 760119"/>
                <a:gd name="connsiteX12" fmla="*/ 1603717 w 6288258"/>
                <a:gd name="connsiteY12" fmla="*/ 492833 h 760119"/>
                <a:gd name="connsiteX13" fmla="*/ 1730326 w 6288258"/>
                <a:gd name="connsiteY13" fmla="*/ 703849 h 760119"/>
                <a:gd name="connsiteX14" fmla="*/ 2011680 w 6288258"/>
                <a:gd name="connsiteY14" fmla="*/ 731984 h 760119"/>
                <a:gd name="connsiteX15" fmla="*/ 2110154 w 6288258"/>
                <a:gd name="connsiteY15" fmla="*/ 520969 h 760119"/>
                <a:gd name="connsiteX16" fmla="*/ 2166424 w 6288258"/>
                <a:gd name="connsiteY16" fmla="*/ 267750 h 760119"/>
                <a:gd name="connsiteX17" fmla="*/ 2264898 w 6288258"/>
                <a:gd name="connsiteY17" fmla="*/ 281818 h 760119"/>
                <a:gd name="connsiteX18" fmla="*/ 2349304 w 6288258"/>
                <a:gd name="connsiteY18" fmla="*/ 70803 h 760119"/>
                <a:gd name="connsiteX19" fmla="*/ 2419643 w 6288258"/>
                <a:gd name="connsiteY19" fmla="*/ 324021 h 760119"/>
                <a:gd name="connsiteX20" fmla="*/ 2518117 w 6288258"/>
                <a:gd name="connsiteY20" fmla="*/ 506901 h 760119"/>
                <a:gd name="connsiteX21" fmla="*/ 2630658 w 6288258"/>
                <a:gd name="connsiteY21" fmla="*/ 633510 h 760119"/>
                <a:gd name="connsiteX22" fmla="*/ 2799471 w 6288258"/>
                <a:gd name="connsiteY22" fmla="*/ 577239 h 760119"/>
                <a:gd name="connsiteX23" fmla="*/ 2869809 w 6288258"/>
                <a:gd name="connsiteY23" fmla="*/ 324021 h 760119"/>
                <a:gd name="connsiteX24" fmla="*/ 2926080 w 6288258"/>
                <a:gd name="connsiteY24" fmla="*/ 141141 h 760119"/>
                <a:gd name="connsiteX25" fmla="*/ 2968283 w 6288258"/>
                <a:gd name="connsiteY25" fmla="*/ 98938 h 760119"/>
                <a:gd name="connsiteX26" fmla="*/ 3080824 w 6288258"/>
                <a:gd name="connsiteY26" fmla="*/ 366224 h 760119"/>
                <a:gd name="connsiteX27" fmla="*/ 3305908 w 6288258"/>
                <a:gd name="connsiteY27" fmla="*/ 605375 h 760119"/>
                <a:gd name="connsiteX28" fmla="*/ 3362178 w 6288258"/>
                <a:gd name="connsiteY28" fmla="*/ 661646 h 760119"/>
                <a:gd name="connsiteX29" fmla="*/ 3615397 w 6288258"/>
                <a:gd name="connsiteY29" fmla="*/ 703849 h 760119"/>
                <a:gd name="connsiteX30" fmla="*/ 3770141 w 6288258"/>
                <a:gd name="connsiteY30" fmla="*/ 492833 h 760119"/>
                <a:gd name="connsiteX31" fmla="*/ 3854548 w 6288258"/>
                <a:gd name="connsiteY31" fmla="*/ 520969 h 760119"/>
                <a:gd name="connsiteX32" fmla="*/ 3938954 w 6288258"/>
                <a:gd name="connsiteY32" fmla="*/ 577239 h 760119"/>
                <a:gd name="connsiteX33" fmla="*/ 4079631 w 6288258"/>
                <a:gd name="connsiteY33" fmla="*/ 661646 h 760119"/>
                <a:gd name="connsiteX34" fmla="*/ 4164037 w 6288258"/>
                <a:gd name="connsiteY34" fmla="*/ 436563 h 760119"/>
                <a:gd name="connsiteX35" fmla="*/ 4220308 w 6288258"/>
                <a:gd name="connsiteY35" fmla="*/ 366224 h 760119"/>
                <a:gd name="connsiteX36" fmla="*/ 4403188 w 6288258"/>
                <a:gd name="connsiteY36" fmla="*/ 549104 h 760119"/>
                <a:gd name="connsiteX37" fmla="*/ 4487594 w 6288258"/>
                <a:gd name="connsiteY37" fmla="*/ 675713 h 760119"/>
                <a:gd name="connsiteX38" fmla="*/ 4600135 w 6288258"/>
                <a:gd name="connsiteY38" fmla="*/ 563172 h 760119"/>
                <a:gd name="connsiteX39" fmla="*/ 4684541 w 6288258"/>
                <a:gd name="connsiteY39" fmla="*/ 267750 h 760119"/>
                <a:gd name="connsiteX40" fmla="*/ 4754880 w 6288258"/>
                <a:gd name="connsiteY40" fmla="*/ 267750 h 760119"/>
                <a:gd name="connsiteX41" fmla="*/ 4951828 w 6288258"/>
                <a:gd name="connsiteY41" fmla="*/ 464698 h 760119"/>
                <a:gd name="connsiteX42" fmla="*/ 5092504 w 6288258"/>
                <a:gd name="connsiteY42" fmla="*/ 563172 h 760119"/>
                <a:gd name="connsiteX43" fmla="*/ 5233181 w 6288258"/>
                <a:gd name="connsiteY43" fmla="*/ 267750 h 760119"/>
                <a:gd name="connsiteX44" fmla="*/ 5416061 w 6288258"/>
                <a:gd name="connsiteY44" fmla="*/ 408427 h 760119"/>
                <a:gd name="connsiteX45" fmla="*/ 5542671 w 6288258"/>
                <a:gd name="connsiteY45" fmla="*/ 675713 h 760119"/>
                <a:gd name="connsiteX46" fmla="*/ 5767754 w 6288258"/>
                <a:gd name="connsiteY46" fmla="*/ 563172 h 760119"/>
                <a:gd name="connsiteX47" fmla="*/ 5852160 w 6288258"/>
                <a:gd name="connsiteY47" fmla="*/ 295886 h 760119"/>
                <a:gd name="connsiteX48" fmla="*/ 5964701 w 6288258"/>
                <a:gd name="connsiteY48" fmla="*/ 464 h 760119"/>
                <a:gd name="connsiteX49" fmla="*/ 6035040 w 6288258"/>
                <a:gd name="connsiteY49" fmla="*/ 366224 h 760119"/>
                <a:gd name="connsiteX50" fmla="*/ 6133514 w 6288258"/>
                <a:gd name="connsiteY50" fmla="*/ 535036 h 760119"/>
                <a:gd name="connsiteX51" fmla="*/ 6288258 w 6288258"/>
                <a:gd name="connsiteY51" fmla="*/ 605375 h 760119"/>
                <a:gd name="connsiteX0" fmla="*/ 0 w 6288258"/>
                <a:gd name="connsiteY0" fmla="*/ 970757 h 970757"/>
                <a:gd name="connsiteX1" fmla="*/ 196948 w 6288258"/>
                <a:gd name="connsiteY1" fmla="*/ 900419 h 970757"/>
                <a:gd name="connsiteX2" fmla="*/ 323557 w 6288258"/>
                <a:gd name="connsiteY2" fmla="*/ 675336 h 970757"/>
                <a:gd name="connsiteX3" fmla="*/ 450166 w 6288258"/>
                <a:gd name="connsiteY3" fmla="*/ 703471 h 970757"/>
                <a:gd name="connsiteX4" fmla="*/ 576775 w 6288258"/>
                <a:gd name="connsiteY4" fmla="*/ 844148 h 970757"/>
                <a:gd name="connsiteX5" fmla="*/ 731520 w 6288258"/>
                <a:gd name="connsiteY5" fmla="*/ 619065 h 970757"/>
                <a:gd name="connsiteX6" fmla="*/ 829994 w 6288258"/>
                <a:gd name="connsiteY6" fmla="*/ 323644 h 970757"/>
                <a:gd name="connsiteX7" fmla="*/ 1041009 w 6288258"/>
                <a:gd name="connsiteY7" fmla="*/ 675336 h 970757"/>
                <a:gd name="connsiteX8" fmla="*/ 1195754 w 6288258"/>
                <a:gd name="connsiteY8" fmla="*/ 801945 h 970757"/>
                <a:gd name="connsiteX9" fmla="*/ 1336431 w 6288258"/>
                <a:gd name="connsiteY9" fmla="*/ 576862 h 970757"/>
                <a:gd name="connsiteX10" fmla="*/ 1434904 w 6288258"/>
                <a:gd name="connsiteY10" fmla="*/ 365847 h 970757"/>
                <a:gd name="connsiteX11" fmla="*/ 1533378 w 6288258"/>
                <a:gd name="connsiteY11" fmla="*/ 576862 h 970757"/>
                <a:gd name="connsiteX12" fmla="*/ 1603717 w 6288258"/>
                <a:gd name="connsiteY12" fmla="*/ 703471 h 970757"/>
                <a:gd name="connsiteX13" fmla="*/ 1730326 w 6288258"/>
                <a:gd name="connsiteY13" fmla="*/ 914487 h 970757"/>
                <a:gd name="connsiteX14" fmla="*/ 2011680 w 6288258"/>
                <a:gd name="connsiteY14" fmla="*/ 942622 h 970757"/>
                <a:gd name="connsiteX15" fmla="*/ 2110154 w 6288258"/>
                <a:gd name="connsiteY15" fmla="*/ 731607 h 970757"/>
                <a:gd name="connsiteX16" fmla="*/ 2166424 w 6288258"/>
                <a:gd name="connsiteY16" fmla="*/ 478388 h 970757"/>
                <a:gd name="connsiteX17" fmla="*/ 2264898 w 6288258"/>
                <a:gd name="connsiteY17" fmla="*/ 492456 h 970757"/>
                <a:gd name="connsiteX18" fmla="*/ 2299660 w 6288258"/>
                <a:gd name="connsiteY18" fmla="*/ 87 h 970757"/>
                <a:gd name="connsiteX19" fmla="*/ 2419643 w 6288258"/>
                <a:gd name="connsiteY19" fmla="*/ 534659 h 970757"/>
                <a:gd name="connsiteX20" fmla="*/ 2518117 w 6288258"/>
                <a:gd name="connsiteY20" fmla="*/ 717539 h 970757"/>
                <a:gd name="connsiteX21" fmla="*/ 2630658 w 6288258"/>
                <a:gd name="connsiteY21" fmla="*/ 844148 h 970757"/>
                <a:gd name="connsiteX22" fmla="*/ 2799471 w 6288258"/>
                <a:gd name="connsiteY22" fmla="*/ 787877 h 970757"/>
                <a:gd name="connsiteX23" fmla="*/ 2869809 w 6288258"/>
                <a:gd name="connsiteY23" fmla="*/ 534659 h 970757"/>
                <a:gd name="connsiteX24" fmla="*/ 2926080 w 6288258"/>
                <a:gd name="connsiteY24" fmla="*/ 351779 h 970757"/>
                <a:gd name="connsiteX25" fmla="*/ 2968283 w 6288258"/>
                <a:gd name="connsiteY25" fmla="*/ 309576 h 970757"/>
                <a:gd name="connsiteX26" fmla="*/ 3080824 w 6288258"/>
                <a:gd name="connsiteY26" fmla="*/ 576862 h 970757"/>
                <a:gd name="connsiteX27" fmla="*/ 3305908 w 6288258"/>
                <a:gd name="connsiteY27" fmla="*/ 816013 h 970757"/>
                <a:gd name="connsiteX28" fmla="*/ 3362178 w 6288258"/>
                <a:gd name="connsiteY28" fmla="*/ 872284 h 970757"/>
                <a:gd name="connsiteX29" fmla="*/ 3615397 w 6288258"/>
                <a:gd name="connsiteY29" fmla="*/ 914487 h 970757"/>
                <a:gd name="connsiteX30" fmla="*/ 3770141 w 6288258"/>
                <a:gd name="connsiteY30" fmla="*/ 703471 h 970757"/>
                <a:gd name="connsiteX31" fmla="*/ 3854548 w 6288258"/>
                <a:gd name="connsiteY31" fmla="*/ 731607 h 970757"/>
                <a:gd name="connsiteX32" fmla="*/ 3938954 w 6288258"/>
                <a:gd name="connsiteY32" fmla="*/ 787877 h 970757"/>
                <a:gd name="connsiteX33" fmla="*/ 4079631 w 6288258"/>
                <a:gd name="connsiteY33" fmla="*/ 872284 h 970757"/>
                <a:gd name="connsiteX34" fmla="*/ 4164037 w 6288258"/>
                <a:gd name="connsiteY34" fmla="*/ 647201 h 970757"/>
                <a:gd name="connsiteX35" fmla="*/ 4220308 w 6288258"/>
                <a:gd name="connsiteY35" fmla="*/ 576862 h 970757"/>
                <a:gd name="connsiteX36" fmla="*/ 4403188 w 6288258"/>
                <a:gd name="connsiteY36" fmla="*/ 759742 h 970757"/>
                <a:gd name="connsiteX37" fmla="*/ 4487594 w 6288258"/>
                <a:gd name="connsiteY37" fmla="*/ 886351 h 970757"/>
                <a:gd name="connsiteX38" fmla="*/ 4600135 w 6288258"/>
                <a:gd name="connsiteY38" fmla="*/ 773810 h 970757"/>
                <a:gd name="connsiteX39" fmla="*/ 4684541 w 6288258"/>
                <a:gd name="connsiteY39" fmla="*/ 478388 h 970757"/>
                <a:gd name="connsiteX40" fmla="*/ 4754880 w 6288258"/>
                <a:gd name="connsiteY40" fmla="*/ 478388 h 970757"/>
                <a:gd name="connsiteX41" fmla="*/ 4951828 w 6288258"/>
                <a:gd name="connsiteY41" fmla="*/ 675336 h 970757"/>
                <a:gd name="connsiteX42" fmla="*/ 5092504 w 6288258"/>
                <a:gd name="connsiteY42" fmla="*/ 773810 h 970757"/>
                <a:gd name="connsiteX43" fmla="*/ 5233181 w 6288258"/>
                <a:gd name="connsiteY43" fmla="*/ 478388 h 970757"/>
                <a:gd name="connsiteX44" fmla="*/ 5416061 w 6288258"/>
                <a:gd name="connsiteY44" fmla="*/ 619065 h 970757"/>
                <a:gd name="connsiteX45" fmla="*/ 5542671 w 6288258"/>
                <a:gd name="connsiteY45" fmla="*/ 886351 h 970757"/>
                <a:gd name="connsiteX46" fmla="*/ 5767754 w 6288258"/>
                <a:gd name="connsiteY46" fmla="*/ 773810 h 970757"/>
                <a:gd name="connsiteX47" fmla="*/ 5852160 w 6288258"/>
                <a:gd name="connsiteY47" fmla="*/ 506524 h 970757"/>
                <a:gd name="connsiteX48" fmla="*/ 5964701 w 6288258"/>
                <a:gd name="connsiteY48" fmla="*/ 211102 h 970757"/>
                <a:gd name="connsiteX49" fmla="*/ 6035040 w 6288258"/>
                <a:gd name="connsiteY49" fmla="*/ 576862 h 970757"/>
                <a:gd name="connsiteX50" fmla="*/ 6133514 w 6288258"/>
                <a:gd name="connsiteY50" fmla="*/ 745674 h 970757"/>
                <a:gd name="connsiteX51" fmla="*/ 6288258 w 6288258"/>
                <a:gd name="connsiteY51" fmla="*/ 816013 h 970757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29994 w 6288258"/>
                <a:gd name="connsiteY6" fmla="*/ 324261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13446 w 6288258"/>
                <a:gd name="connsiteY6" fmla="*/ 155448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23557 w 6288258"/>
                <a:gd name="connsiteY2" fmla="*/ 520686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288258" h="816107">
                  <a:moveTo>
                    <a:pt x="0" y="816107"/>
                  </a:moveTo>
                  <a:cubicBezTo>
                    <a:pt x="71511" y="805556"/>
                    <a:pt x="137506" y="834864"/>
                    <a:pt x="196948" y="745769"/>
                  </a:cubicBezTo>
                  <a:cubicBezTo>
                    <a:pt x="256390" y="656674"/>
                    <a:pt x="314451" y="314360"/>
                    <a:pt x="356654" y="281535"/>
                  </a:cubicBezTo>
                  <a:cubicBezTo>
                    <a:pt x="398857" y="248710"/>
                    <a:pt x="413479" y="480827"/>
                    <a:pt x="450166" y="548821"/>
                  </a:cubicBezTo>
                  <a:cubicBezTo>
                    <a:pt x="486853" y="616815"/>
                    <a:pt x="529883" y="703566"/>
                    <a:pt x="576775" y="689498"/>
                  </a:cubicBezTo>
                  <a:cubicBezTo>
                    <a:pt x="623667" y="675430"/>
                    <a:pt x="692075" y="579301"/>
                    <a:pt x="731520" y="464415"/>
                  </a:cubicBezTo>
                  <a:cubicBezTo>
                    <a:pt x="770965" y="349529"/>
                    <a:pt x="761865" y="-9197"/>
                    <a:pt x="813446" y="181"/>
                  </a:cubicBezTo>
                  <a:cubicBezTo>
                    <a:pt x="865027" y="9559"/>
                    <a:pt x="977291" y="412834"/>
                    <a:pt x="1041009" y="520686"/>
                  </a:cubicBezTo>
                  <a:cubicBezTo>
                    <a:pt x="1104727" y="628538"/>
                    <a:pt x="1146517" y="663707"/>
                    <a:pt x="1195754" y="647295"/>
                  </a:cubicBezTo>
                  <a:cubicBezTo>
                    <a:pt x="1244991" y="630883"/>
                    <a:pt x="1296573" y="494895"/>
                    <a:pt x="1336431" y="422212"/>
                  </a:cubicBezTo>
                  <a:cubicBezTo>
                    <a:pt x="1376289" y="349529"/>
                    <a:pt x="1402080" y="211197"/>
                    <a:pt x="1434904" y="211197"/>
                  </a:cubicBezTo>
                  <a:cubicBezTo>
                    <a:pt x="1467728" y="211197"/>
                    <a:pt x="1505243" y="365941"/>
                    <a:pt x="1533378" y="422212"/>
                  </a:cubicBezTo>
                  <a:cubicBezTo>
                    <a:pt x="1561513" y="478483"/>
                    <a:pt x="1570892" y="492550"/>
                    <a:pt x="1603717" y="548821"/>
                  </a:cubicBezTo>
                  <a:cubicBezTo>
                    <a:pt x="1636542" y="605092"/>
                    <a:pt x="1662332" y="719978"/>
                    <a:pt x="1730326" y="759837"/>
                  </a:cubicBezTo>
                  <a:cubicBezTo>
                    <a:pt x="1798320" y="799695"/>
                    <a:pt x="1948375" y="818452"/>
                    <a:pt x="2011680" y="787972"/>
                  </a:cubicBezTo>
                  <a:cubicBezTo>
                    <a:pt x="2074985" y="757492"/>
                    <a:pt x="2084363" y="654329"/>
                    <a:pt x="2110154" y="576957"/>
                  </a:cubicBezTo>
                  <a:cubicBezTo>
                    <a:pt x="2135945" y="499585"/>
                    <a:pt x="2148907" y="375319"/>
                    <a:pt x="2166424" y="323738"/>
                  </a:cubicBezTo>
                  <a:cubicBezTo>
                    <a:pt x="2183941" y="272157"/>
                    <a:pt x="2190290" y="316705"/>
                    <a:pt x="2215254" y="267468"/>
                  </a:cubicBezTo>
                  <a:cubicBezTo>
                    <a:pt x="2240218" y="218231"/>
                    <a:pt x="2282143" y="9560"/>
                    <a:pt x="2316208" y="28317"/>
                  </a:cubicBezTo>
                  <a:cubicBezTo>
                    <a:pt x="2350273" y="47074"/>
                    <a:pt x="2385992" y="290914"/>
                    <a:pt x="2419643" y="380009"/>
                  </a:cubicBezTo>
                  <a:cubicBezTo>
                    <a:pt x="2453295" y="469104"/>
                    <a:pt x="2482948" y="511308"/>
                    <a:pt x="2518117" y="562889"/>
                  </a:cubicBezTo>
                  <a:cubicBezTo>
                    <a:pt x="2553286" y="614470"/>
                    <a:pt x="2583766" y="677775"/>
                    <a:pt x="2630658" y="689498"/>
                  </a:cubicBezTo>
                  <a:cubicBezTo>
                    <a:pt x="2677550" y="701221"/>
                    <a:pt x="2759613" y="684808"/>
                    <a:pt x="2799471" y="633227"/>
                  </a:cubicBezTo>
                  <a:cubicBezTo>
                    <a:pt x="2839330" y="581645"/>
                    <a:pt x="2848708" y="452692"/>
                    <a:pt x="2869809" y="380009"/>
                  </a:cubicBezTo>
                  <a:cubicBezTo>
                    <a:pt x="2890910" y="307326"/>
                    <a:pt x="2909668" y="234643"/>
                    <a:pt x="2926080" y="197129"/>
                  </a:cubicBezTo>
                  <a:cubicBezTo>
                    <a:pt x="2942492" y="159615"/>
                    <a:pt x="2942492" y="117412"/>
                    <a:pt x="2968283" y="154926"/>
                  </a:cubicBezTo>
                  <a:cubicBezTo>
                    <a:pt x="2994074" y="192440"/>
                    <a:pt x="3024553" y="337806"/>
                    <a:pt x="3080824" y="422212"/>
                  </a:cubicBezTo>
                  <a:cubicBezTo>
                    <a:pt x="3137095" y="506618"/>
                    <a:pt x="3259016" y="612126"/>
                    <a:pt x="3305908" y="661363"/>
                  </a:cubicBezTo>
                  <a:cubicBezTo>
                    <a:pt x="3352800" y="710600"/>
                    <a:pt x="3310597" y="701222"/>
                    <a:pt x="3362178" y="717634"/>
                  </a:cubicBezTo>
                  <a:cubicBezTo>
                    <a:pt x="3413759" y="734046"/>
                    <a:pt x="3547403" y="787972"/>
                    <a:pt x="3615397" y="759837"/>
                  </a:cubicBezTo>
                  <a:cubicBezTo>
                    <a:pt x="3683391" y="731702"/>
                    <a:pt x="3730283" y="579301"/>
                    <a:pt x="3770141" y="548821"/>
                  </a:cubicBezTo>
                  <a:cubicBezTo>
                    <a:pt x="3809999" y="518341"/>
                    <a:pt x="3826413" y="562889"/>
                    <a:pt x="3854548" y="576957"/>
                  </a:cubicBezTo>
                  <a:cubicBezTo>
                    <a:pt x="3882683" y="591025"/>
                    <a:pt x="3901440" y="609781"/>
                    <a:pt x="3938954" y="633227"/>
                  </a:cubicBezTo>
                  <a:cubicBezTo>
                    <a:pt x="3976468" y="656673"/>
                    <a:pt x="4042117" y="741080"/>
                    <a:pt x="4079631" y="717634"/>
                  </a:cubicBezTo>
                  <a:cubicBezTo>
                    <a:pt x="4117145" y="694188"/>
                    <a:pt x="4140591" y="541788"/>
                    <a:pt x="4164037" y="492551"/>
                  </a:cubicBezTo>
                  <a:cubicBezTo>
                    <a:pt x="4187483" y="443314"/>
                    <a:pt x="4180449" y="403455"/>
                    <a:pt x="4220308" y="422212"/>
                  </a:cubicBezTo>
                  <a:cubicBezTo>
                    <a:pt x="4260167" y="440969"/>
                    <a:pt x="4358640" y="553511"/>
                    <a:pt x="4403188" y="605092"/>
                  </a:cubicBezTo>
                  <a:cubicBezTo>
                    <a:pt x="4447736" y="656673"/>
                    <a:pt x="4454770" y="729356"/>
                    <a:pt x="4487594" y="731701"/>
                  </a:cubicBezTo>
                  <a:cubicBezTo>
                    <a:pt x="4520418" y="734046"/>
                    <a:pt x="4567311" y="687154"/>
                    <a:pt x="4600135" y="619160"/>
                  </a:cubicBezTo>
                  <a:cubicBezTo>
                    <a:pt x="4632959" y="551166"/>
                    <a:pt x="4684541" y="323738"/>
                    <a:pt x="4684541" y="323738"/>
                  </a:cubicBezTo>
                  <a:cubicBezTo>
                    <a:pt x="4710332" y="274501"/>
                    <a:pt x="4710332" y="290913"/>
                    <a:pt x="4754880" y="323738"/>
                  </a:cubicBezTo>
                  <a:cubicBezTo>
                    <a:pt x="4799428" y="356563"/>
                    <a:pt x="4895557" y="471449"/>
                    <a:pt x="4951828" y="520686"/>
                  </a:cubicBezTo>
                  <a:cubicBezTo>
                    <a:pt x="5008099" y="569923"/>
                    <a:pt x="5045612" y="651985"/>
                    <a:pt x="5092504" y="619160"/>
                  </a:cubicBezTo>
                  <a:cubicBezTo>
                    <a:pt x="5139396" y="586335"/>
                    <a:pt x="5179255" y="349529"/>
                    <a:pt x="5233181" y="323738"/>
                  </a:cubicBezTo>
                  <a:cubicBezTo>
                    <a:pt x="5287107" y="297947"/>
                    <a:pt x="5364479" y="396421"/>
                    <a:pt x="5416061" y="464415"/>
                  </a:cubicBezTo>
                  <a:cubicBezTo>
                    <a:pt x="5467643" y="532409"/>
                    <a:pt x="5484056" y="705910"/>
                    <a:pt x="5542671" y="731701"/>
                  </a:cubicBezTo>
                  <a:cubicBezTo>
                    <a:pt x="5601287" y="757492"/>
                    <a:pt x="5716172" y="682465"/>
                    <a:pt x="5767754" y="619160"/>
                  </a:cubicBezTo>
                  <a:cubicBezTo>
                    <a:pt x="5819336" y="555855"/>
                    <a:pt x="5819336" y="445659"/>
                    <a:pt x="5852160" y="351874"/>
                  </a:cubicBezTo>
                  <a:cubicBezTo>
                    <a:pt x="5884984" y="258089"/>
                    <a:pt x="5934221" y="44729"/>
                    <a:pt x="5964701" y="56452"/>
                  </a:cubicBezTo>
                  <a:cubicBezTo>
                    <a:pt x="5995181" y="68175"/>
                    <a:pt x="6006905" y="333117"/>
                    <a:pt x="6035040" y="422212"/>
                  </a:cubicBezTo>
                  <a:cubicBezTo>
                    <a:pt x="6063175" y="511307"/>
                    <a:pt x="6091311" y="551165"/>
                    <a:pt x="6133514" y="591024"/>
                  </a:cubicBezTo>
                  <a:cubicBezTo>
                    <a:pt x="6175717" y="630883"/>
                    <a:pt x="6231987" y="646123"/>
                    <a:pt x="6288258" y="66136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FA98C72-35CF-4C49-8FE6-8426FA64A461}"/>
                </a:ext>
              </a:extLst>
            </p:cNvPr>
            <p:cNvSpPr txBox="1"/>
            <p:nvPr/>
          </p:nvSpPr>
          <p:spPr>
            <a:xfrm>
              <a:off x="5880556" y="3319462"/>
              <a:ext cx="596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21500DC-FBBF-4FB2-9DF0-ED38FAE8B4CD}"/>
                </a:ext>
              </a:extLst>
            </p:cNvPr>
            <p:cNvSpPr txBox="1"/>
            <p:nvPr/>
          </p:nvSpPr>
          <p:spPr>
            <a:xfrm>
              <a:off x="5878211" y="5307600"/>
              <a:ext cx="596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2C2DA48-B70A-4DD4-9366-1E89D579B9D6}"/>
                </a:ext>
              </a:extLst>
            </p:cNvPr>
            <p:cNvSpPr txBox="1"/>
            <p:nvPr/>
          </p:nvSpPr>
          <p:spPr>
            <a:xfrm rot="16200000">
              <a:off x="514111" y="2634109"/>
              <a:ext cx="550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Vazão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FCE504C-4BBC-4201-A439-690DD62F95BC}"/>
                </a:ext>
              </a:extLst>
            </p:cNvPr>
            <p:cNvSpPr txBox="1"/>
            <p:nvPr/>
          </p:nvSpPr>
          <p:spPr>
            <a:xfrm rot="16200000">
              <a:off x="514111" y="4723064"/>
              <a:ext cx="550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Vazão</a:t>
              </a:r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DB1FEB01-DA76-4DF5-A8B7-B409862E2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61244" y="2832295"/>
              <a:ext cx="0" cy="265879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1916D81-B3A3-45C2-A0C1-BA240C2D4386}"/>
                </a:ext>
              </a:extLst>
            </p:cNvPr>
            <p:cNvCxnSpPr>
              <a:cxnSpLocks/>
            </p:cNvCxnSpPr>
            <p:nvPr/>
          </p:nvCxnSpPr>
          <p:spPr>
            <a:xfrm>
              <a:off x="5836007" y="2829953"/>
              <a:ext cx="0" cy="265879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79C6826-1053-4587-89B9-F793C9220246}"/>
                </a:ext>
              </a:extLst>
            </p:cNvPr>
            <p:cNvSpPr/>
            <p:nvPr/>
          </p:nvSpPr>
          <p:spPr>
            <a:xfrm>
              <a:off x="4366390" y="4707898"/>
              <a:ext cx="1455556" cy="451284"/>
            </a:xfrm>
            <a:custGeom>
              <a:avLst/>
              <a:gdLst>
                <a:gd name="connsiteX0" fmla="*/ 0 w 6288258"/>
                <a:gd name="connsiteY0" fmla="*/ 760119 h 760119"/>
                <a:gd name="connsiteX1" fmla="*/ 196948 w 6288258"/>
                <a:gd name="connsiteY1" fmla="*/ 689781 h 760119"/>
                <a:gd name="connsiteX2" fmla="*/ 323557 w 6288258"/>
                <a:gd name="connsiteY2" fmla="*/ 464698 h 760119"/>
                <a:gd name="connsiteX3" fmla="*/ 450166 w 6288258"/>
                <a:gd name="connsiteY3" fmla="*/ 492833 h 760119"/>
                <a:gd name="connsiteX4" fmla="*/ 576775 w 6288258"/>
                <a:gd name="connsiteY4" fmla="*/ 633510 h 760119"/>
                <a:gd name="connsiteX5" fmla="*/ 731520 w 6288258"/>
                <a:gd name="connsiteY5" fmla="*/ 408427 h 760119"/>
                <a:gd name="connsiteX6" fmla="*/ 829994 w 6288258"/>
                <a:gd name="connsiteY6" fmla="*/ 113006 h 760119"/>
                <a:gd name="connsiteX7" fmla="*/ 1041009 w 6288258"/>
                <a:gd name="connsiteY7" fmla="*/ 464698 h 760119"/>
                <a:gd name="connsiteX8" fmla="*/ 1195754 w 6288258"/>
                <a:gd name="connsiteY8" fmla="*/ 591307 h 760119"/>
                <a:gd name="connsiteX9" fmla="*/ 1336431 w 6288258"/>
                <a:gd name="connsiteY9" fmla="*/ 366224 h 760119"/>
                <a:gd name="connsiteX10" fmla="*/ 1434904 w 6288258"/>
                <a:gd name="connsiteY10" fmla="*/ 155209 h 760119"/>
                <a:gd name="connsiteX11" fmla="*/ 1533378 w 6288258"/>
                <a:gd name="connsiteY11" fmla="*/ 366224 h 760119"/>
                <a:gd name="connsiteX12" fmla="*/ 1603717 w 6288258"/>
                <a:gd name="connsiteY12" fmla="*/ 492833 h 760119"/>
                <a:gd name="connsiteX13" fmla="*/ 1730326 w 6288258"/>
                <a:gd name="connsiteY13" fmla="*/ 703849 h 760119"/>
                <a:gd name="connsiteX14" fmla="*/ 2011680 w 6288258"/>
                <a:gd name="connsiteY14" fmla="*/ 731984 h 760119"/>
                <a:gd name="connsiteX15" fmla="*/ 2110154 w 6288258"/>
                <a:gd name="connsiteY15" fmla="*/ 520969 h 760119"/>
                <a:gd name="connsiteX16" fmla="*/ 2166424 w 6288258"/>
                <a:gd name="connsiteY16" fmla="*/ 267750 h 760119"/>
                <a:gd name="connsiteX17" fmla="*/ 2264898 w 6288258"/>
                <a:gd name="connsiteY17" fmla="*/ 281818 h 760119"/>
                <a:gd name="connsiteX18" fmla="*/ 2349304 w 6288258"/>
                <a:gd name="connsiteY18" fmla="*/ 70803 h 760119"/>
                <a:gd name="connsiteX19" fmla="*/ 2419643 w 6288258"/>
                <a:gd name="connsiteY19" fmla="*/ 324021 h 760119"/>
                <a:gd name="connsiteX20" fmla="*/ 2518117 w 6288258"/>
                <a:gd name="connsiteY20" fmla="*/ 506901 h 760119"/>
                <a:gd name="connsiteX21" fmla="*/ 2630658 w 6288258"/>
                <a:gd name="connsiteY21" fmla="*/ 633510 h 760119"/>
                <a:gd name="connsiteX22" fmla="*/ 2799471 w 6288258"/>
                <a:gd name="connsiteY22" fmla="*/ 577239 h 760119"/>
                <a:gd name="connsiteX23" fmla="*/ 2869809 w 6288258"/>
                <a:gd name="connsiteY23" fmla="*/ 324021 h 760119"/>
                <a:gd name="connsiteX24" fmla="*/ 2926080 w 6288258"/>
                <a:gd name="connsiteY24" fmla="*/ 141141 h 760119"/>
                <a:gd name="connsiteX25" fmla="*/ 2968283 w 6288258"/>
                <a:gd name="connsiteY25" fmla="*/ 98938 h 760119"/>
                <a:gd name="connsiteX26" fmla="*/ 3080824 w 6288258"/>
                <a:gd name="connsiteY26" fmla="*/ 366224 h 760119"/>
                <a:gd name="connsiteX27" fmla="*/ 3305908 w 6288258"/>
                <a:gd name="connsiteY27" fmla="*/ 605375 h 760119"/>
                <a:gd name="connsiteX28" fmla="*/ 3362178 w 6288258"/>
                <a:gd name="connsiteY28" fmla="*/ 661646 h 760119"/>
                <a:gd name="connsiteX29" fmla="*/ 3615397 w 6288258"/>
                <a:gd name="connsiteY29" fmla="*/ 703849 h 760119"/>
                <a:gd name="connsiteX30" fmla="*/ 3770141 w 6288258"/>
                <a:gd name="connsiteY30" fmla="*/ 492833 h 760119"/>
                <a:gd name="connsiteX31" fmla="*/ 3854548 w 6288258"/>
                <a:gd name="connsiteY31" fmla="*/ 520969 h 760119"/>
                <a:gd name="connsiteX32" fmla="*/ 3938954 w 6288258"/>
                <a:gd name="connsiteY32" fmla="*/ 577239 h 760119"/>
                <a:gd name="connsiteX33" fmla="*/ 4079631 w 6288258"/>
                <a:gd name="connsiteY33" fmla="*/ 661646 h 760119"/>
                <a:gd name="connsiteX34" fmla="*/ 4164037 w 6288258"/>
                <a:gd name="connsiteY34" fmla="*/ 436563 h 760119"/>
                <a:gd name="connsiteX35" fmla="*/ 4220308 w 6288258"/>
                <a:gd name="connsiteY35" fmla="*/ 366224 h 760119"/>
                <a:gd name="connsiteX36" fmla="*/ 4403188 w 6288258"/>
                <a:gd name="connsiteY36" fmla="*/ 549104 h 760119"/>
                <a:gd name="connsiteX37" fmla="*/ 4487594 w 6288258"/>
                <a:gd name="connsiteY37" fmla="*/ 675713 h 760119"/>
                <a:gd name="connsiteX38" fmla="*/ 4600135 w 6288258"/>
                <a:gd name="connsiteY38" fmla="*/ 563172 h 760119"/>
                <a:gd name="connsiteX39" fmla="*/ 4684541 w 6288258"/>
                <a:gd name="connsiteY39" fmla="*/ 267750 h 760119"/>
                <a:gd name="connsiteX40" fmla="*/ 4754880 w 6288258"/>
                <a:gd name="connsiteY40" fmla="*/ 267750 h 760119"/>
                <a:gd name="connsiteX41" fmla="*/ 4951828 w 6288258"/>
                <a:gd name="connsiteY41" fmla="*/ 464698 h 760119"/>
                <a:gd name="connsiteX42" fmla="*/ 5092504 w 6288258"/>
                <a:gd name="connsiteY42" fmla="*/ 563172 h 760119"/>
                <a:gd name="connsiteX43" fmla="*/ 5233181 w 6288258"/>
                <a:gd name="connsiteY43" fmla="*/ 267750 h 760119"/>
                <a:gd name="connsiteX44" fmla="*/ 5416061 w 6288258"/>
                <a:gd name="connsiteY44" fmla="*/ 408427 h 760119"/>
                <a:gd name="connsiteX45" fmla="*/ 5542671 w 6288258"/>
                <a:gd name="connsiteY45" fmla="*/ 675713 h 760119"/>
                <a:gd name="connsiteX46" fmla="*/ 5767754 w 6288258"/>
                <a:gd name="connsiteY46" fmla="*/ 563172 h 760119"/>
                <a:gd name="connsiteX47" fmla="*/ 5852160 w 6288258"/>
                <a:gd name="connsiteY47" fmla="*/ 295886 h 760119"/>
                <a:gd name="connsiteX48" fmla="*/ 5964701 w 6288258"/>
                <a:gd name="connsiteY48" fmla="*/ 464 h 760119"/>
                <a:gd name="connsiteX49" fmla="*/ 6035040 w 6288258"/>
                <a:gd name="connsiteY49" fmla="*/ 366224 h 760119"/>
                <a:gd name="connsiteX50" fmla="*/ 6133514 w 6288258"/>
                <a:gd name="connsiteY50" fmla="*/ 535036 h 760119"/>
                <a:gd name="connsiteX51" fmla="*/ 6288258 w 6288258"/>
                <a:gd name="connsiteY51" fmla="*/ 605375 h 760119"/>
                <a:gd name="connsiteX0" fmla="*/ 0 w 6288258"/>
                <a:gd name="connsiteY0" fmla="*/ 970757 h 970757"/>
                <a:gd name="connsiteX1" fmla="*/ 196948 w 6288258"/>
                <a:gd name="connsiteY1" fmla="*/ 900419 h 970757"/>
                <a:gd name="connsiteX2" fmla="*/ 323557 w 6288258"/>
                <a:gd name="connsiteY2" fmla="*/ 675336 h 970757"/>
                <a:gd name="connsiteX3" fmla="*/ 450166 w 6288258"/>
                <a:gd name="connsiteY3" fmla="*/ 703471 h 970757"/>
                <a:gd name="connsiteX4" fmla="*/ 576775 w 6288258"/>
                <a:gd name="connsiteY4" fmla="*/ 844148 h 970757"/>
                <a:gd name="connsiteX5" fmla="*/ 731520 w 6288258"/>
                <a:gd name="connsiteY5" fmla="*/ 619065 h 970757"/>
                <a:gd name="connsiteX6" fmla="*/ 829994 w 6288258"/>
                <a:gd name="connsiteY6" fmla="*/ 323644 h 970757"/>
                <a:gd name="connsiteX7" fmla="*/ 1041009 w 6288258"/>
                <a:gd name="connsiteY7" fmla="*/ 675336 h 970757"/>
                <a:gd name="connsiteX8" fmla="*/ 1195754 w 6288258"/>
                <a:gd name="connsiteY8" fmla="*/ 801945 h 970757"/>
                <a:gd name="connsiteX9" fmla="*/ 1336431 w 6288258"/>
                <a:gd name="connsiteY9" fmla="*/ 576862 h 970757"/>
                <a:gd name="connsiteX10" fmla="*/ 1434904 w 6288258"/>
                <a:gd name="connsiteY10" fmla="*/ 365847 h 970757"/>
                <a:gd name="connsiteX11" fmla="*/ 1533378 w 6288258"/>
                <a:gd name="connsiteY11" fmla="*/ 576862 h 970757"/>
                <a:gd name="connsiteX12" fmla="*/ 1603717 w 6288258"/>
                <a:gd name="connsiteY12" fmla="*/ 703471 h 970757"/>
                <a:gd name="connsiteX13" fmla="*/ 1730326 w 6288258"/>
                <a:gd name="connsiteY13" fmla="*/ 914487 h 970757"/>
                <a:gd name="connsiteX14" fmla="*/ 2011680 w 6288258"/>
                <a:gd name="connsiteY14" fmla="*/ 942622 h 970757"/>
                <a:gd name="connsiteX15" fmla="*/ 2110154 w 6288258"/>
                <a:gd name="connsiteY15" fmla="*/ 731607 h 970757"/>
                <a:gd name="connsiteX16" fmla="*/ 2166424 w 6288258"/>
                <a:gd name="connsiteY16" fmla="*/ 478388 h 970757"/>
                <a:gd name="connsiteX17" fmla="*/ 2264898 w 6288258"/>
                <a:gd name="connsiteY17" fmla="*/ 492456 h 970757"/>
                <a:gd name="connsiteX18" fmla="*/ 2299660 w 6288258"/>
                <a:gd name="connsiteY18" fmla="*/ 87 h 970757"/>
                <a:gd name="connsiteX19" fmla="*/ 2419643 w 6288258"/>
                <a:gd name="connsiteY19" fmla="*/ 534659 h 970757"/>
                <a:gd name="connsiteX20" fmla="*/ 2518117 w 6288258"/>
                <a:gd name="connsiteY20" fmla="*/ 717539 h 970757"/>
                <a:gd name="connsiteX21" fmla="*/ 2630658 w 6288258"/>
                <a:gd name="connsiteY21" fmla="*/ 844148 h 970757"/>
                <a:gd name="connsiteX22" fmla="*/ 2799471 w 6288258"/>
                <a:gd name="connsiteY22" fmla="*/ 787877 h 970757"/>
                <a:gd name="connsiteX23" fmla="*/ 2869809 w 6288258"/>
                <a:gd name="connsiteY23" fmla="*/ 534659 h 970757"/>
                <a:gd name="connsiteX24" fmla="*/ 2926080 w 6288258"/>
                <a:gd name="connsiteY24" fmla="*/ 351779 h 970757"/>
                <a:gd name="connsiteX25" fmla="*/ 2968283 w 6288258"/>
                <a:gd name="connsiteY25" fmla="*/ 309576 h 970757"/>
                <a:gd name="connsiteX26" fmla="*/ 3080824 w 6288258"/>
                <a:gd name="connsiteY26" fmla="*/ 576862 h 970757"/>
                <a:gd name="connsiteX27" fmla="*/ 3305908 w 6288258"/>
                <a:gd name="connsiteY27" fmla="*/ 816013 h 970757"/>
                <a:gd name="connsiteX28" fmla="*/ 3362178 w 6288258"/>
                <a:gd name="connsiteY28" fmla="*/ 872284 h 970757"/>
                <a:gd name="connsiteX29" fmla="*/ 3615397 w 6288258"/>
                <a:gd name="connsiteY29" fmla="*/ 914487 h 970757"/>
                <a:gd name="connsiteX30" fmla="*/ 3770141 w 6288258"/>
                <a:gd name="connsiteY30" fmla="*/ 703471 h 970757"/>
                <a:gd name="connsiteX31" fmla="*/ 3854548 w 6288258"/>
                <a:gd name="connsiteY31" fmla="*/ 731607 h 970757"/>
                <a:gd name="connsiteX32" fmla="*/ 3938954 w 6288258"/>
                <a:gd name="connsiteY32" fmla="*/ 787877 h 970757"/>
                <a:gd name="connsiteX33" fmla="*/ 4079631 w 6288258"/>
                <a:gd name="connsiteY33" fmla="*/ 872284 h 970757"/>
                <a:gd name="connsiteX34" fmla="*/ 4164037 w 6288258"/>
                <a:gd name="connsiteY34" fmla="*/ 647201 h 970757"/>
                <a:gd name="connsiteX35" fmla="*/ 4220308 w 6288258"/>
                <a:gd name="connsiteY35" fmla="*/ 576862 h 970757"/>
                <a:gd name="connsiteX36" fmla="*/ 4403188 w 6288258"/>
                <a:gd name="connsiteY36" fmla="*/ 759742 h 970757"/>
                <a:gd name="connsiteX37" fmla="*/ 4487594 w 6288258"/>
                <a:gd name="connsiteY37" fmla="*/ 886351 h 970757"/>
                <a:gd name="connsiteX38" fmla="*/ 4600135 w 6288258"/>
                <a:gd name="connsiteY38" fmla="*/ 773810 h 970757"/>
                <a:gd name="connsiteX39" fmla="*/ 4684541 w 6288258"/>
                <a:gd name="connsiteY39" fmla="*/ 478388 h 970757"/>
                <a:gd name="connsiteX40" fmla="*/ 4754880 w 6288258"/>
                <a:gd name="connsiteY40" fmla="*/ 478388 h 970757"/>
                <a:gd name="connsiteX41" fmla="*/ 4951828 w 6288258"/>
                <a:gd name="connsiteY41" fmla="*/ 675336 h 970757"/>
                <a:gd name="connsiteX42" fmla="*/ 5092504 w 6288258"/>
                <a:gd name="connsiteY42" fmla="*/ 773810 h 970757"/>
                <a:gd name="connsiteX43" fmla="*/ 5233181 w 6288258"/>
                <a:gd name="connsiteY43" fmla="*/ 478388 h 970757"/>
                <a:gd name="connsiteX44" fmla="*/ 5416061 w 6288258"/>
                <a:gd name="connsiteY44" fmla="*/ 619065 h 970757"/>
                <a:gd name="connsiteX45" fmla="*/ 5542671 w 6288258"/>
                <a:gd name="connsiteY45" fmla="*/ 886351 h 970757"/>
                <a:gd name="connsiteX46" fmla="*/ 5767754 w 6288258"/>
                <a:gd name="connsiteY46" fmla="*/ 773810 h 970757"/>
                <a:gd name="connsiteX47" fmla="*/ 5852160 w 6288258"/>
                <a:gd name="connsiteY47" fmla="*/ 506524 h 970757"/>
                <a:gd name="connsiteX48" fmla="*/ 5964701 w 6288258"/>
                <a:gd name="connsiteY48" fmla="*/ 211102 h 970757"/>
                <a:gd name="connsiteX49" fmla="*/ 6035040 w 6288258"/>
                <a:gd name="connsiteY49" fmla="*/ 576862 h 970757"/>
                <a:gd name="connsiteX50" fmla="*/ 6133514 w 6288258"/>
                <a:gd name="connsiteY50" fmla="*/ 745674 h 970757"/>
                <a:gd name="connsiteX51" fmla="*/ 6288258 w 6288258"/>
                <a:gd name="connsiteY51" fmla="*/ 816013 h 970757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29994 w 6288258"/>
                <a:gd name="connsiteY6" fmla="*/ 324261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13446 w 6288258"/>
                <a:gd name="connsiteY6" fmla="*/ 155448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23557 w 6288258"/>
                <a:gd name="connsiteY2" fmla="*/ 520686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869809 w 6288258"/>
                <a:gd name="connsiteY22" fmla="*/ 380009 h 816107"/>
                <a:gd name="connsiteX23" fmla="*/ 2926080 w 6288258"/>
                <a:gd name="connsiteY23" fmla="*/ 197129 h 816107"/>
                <a:gd name="connsiteX24" fmla="*/ 2968283 w 6288258"/>
                <a:gd name="connsiteY24" fmla="*/ 154926 h 816107"/>
                <a:gd name="connsiteX25" fmla="*/ 3080824 w 6288258"/>
                <a:gd name="connsiteY25" fmla="*/ 422212 h 816107"/>
                <a:gd name="connsiteX26" fmla="*/ 3305908 w 6288258"/>
                <a:gd name="connsiteY26" fmla="*/ 661363 h 816107"/>
                <a:gd name="connsiteX27" fmla="*/ 3362178 w 6288258"/>
                <a:gd name="connsiteY27" fmla="*/ 717634 h 816107"/>
                <a:gd name="connsiteX28" fmla="*/ 3615397 w 6288258"/>
                <a:gd name="connsiteY28" fmla="*/ 759837 h 816107"/>
                <a:gd name="connsiteX29" fmla="*/ 3770141 w 6288258"/>
                <a:gd name="connsiteY29" fmla="*/ 548821 h 816107"/>
                <a:gd name="connsiteX30" fmla="*/ 3854548 w 6288258"/>
                <a:gd name="connsiteY30" fmla="*/ 576957 h 816107"/>
                <a:gd name="connsiteX31" fmla="*/ 3938954 w 6288258"/>
                <a:gd name="connsiteY31" fmla="*/ 633227 h 816107"/>
                <a:gd name="connsiteX32" fmla="*/ 4079631 w 6288258"/>
                <a:gd name="connsiteY32" fmla="*/ 717634 h 816107"/>
                <a:gd name="connsiteX33" fmla="*/ 4164037 w 6288258"/>
                <a:gd name="connsiteY33" fmla="*/ 492551 h 816107"/>
                <a:gd name="connsiteX34" fmla="*/ 4220308 w 6288258"/>
                <a:gd name="connsiteY34" fmla="*/ 422212 h 816107"/>
                <a:gd name="connsiteX35" fmla="*/ 4403188 w 6288258"/>
                <a:gd name="connsiteY35" fmla="*/ 605092 h 816107"/>
                <a:gd name="connsiteX36" fmla="*/ 4487594 w 6288258"/>
                <a:gd name="connsiteY36" fmla="*/ 731701 h 816107"/>
                <a:gd name="connsiteX37" fmla="*/ 4600135 w 6288258"/>
                <a:gd name="connsiteY37" fmla="*/ 619160 h 816107"/>
                <a:gd name="connsiteX38" fmla="*/ 4684541 w 6288258"/>
                <a:gd name="connsiteY38" fmla="*/ 323738 h 816107"/>
                <a:gd name="connsiteX39" fmla="*/ 4754880 w 6288258"/>
                <a:gd name="connsiteY39" fmla="*/ 323738 h 816107"/>
                <a:gd name="connsiteX40" fmla="*/ 4951828 w 6288258"/>
                <a:gd name="connsiteY40" fmla="*/ 520686 h 816107"/>
                <a:gd name="connsiteX41" fmla="*/ 5092504 w 6288258"/>
                <a:gd name="connsiteY41" fmla="*/ 619160 h 816107"/>
                <a:gd name="connsiteX42" fmla="*/ 5233181 w 6288258"/>
                <a:gd name="connsiteY42" fmla="*/ 323738 h 816107"/>
                <a:gd name="connsiteX43" fmla="*/ 5416061 w 6288258"/>
                <a:gd name="connsiteY43" fmla="*/ 464415 h 816107"/>
                <a:gd name="connsiteX44" fmla="*/ 5542671 w 6288258"/>
                <a:gd name="connsiteY44" fmla="*/ 731701 h 816107"/>
                <a:gd name="connsiteX45" fmla="*/ 5767754 w 6288258"/>
                <a:gd name="connsiteY45" fmla="*/ 619160 h 816107"/>
                <a:gd name="connsiteX46" fmla="*/ 5852160 w 6288258"/>
                <a:gd name="connsiteY46" fmla="*/ 351874 h 816107"/>
                <a:gd name="connsiteX47" fmla="*/ 5964701 w 6288258"/>
                <a:gd name="connsiteY47" fmla="*/ 56452 h 816107"/>
                <a:gd name="connsiteX48" fmla="*/ 6035040 w 6288258"/>
                <a:gd name="connsiteY48" fmla="*/ 422212 h 816107"/>
                <a:gd name="connsiteX49" fmla="*/ 6133514 w 6288258"/>
                <a:gd name="connsiteY49" fmla="*/ 591024 h 816107"/>
                <a:gd name="connsiteX50" fmla="*/ 6288258 w 6288258"/>
                <a:gd name="connsiteY5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3938954 w 6288258"/>
                <a:gd name="connsiteY30" fmla="*/ 633227 h 816107"/>
                <a:gd name="connsiteX31" fmla="*/ 4079631 w 6288258"/>
                <a:gd name="connsiteY31" fmla="*/ 717634 h 816107"/>
                <a:gd name="connsiteX32" fmla="*/ 4164037 w 6288258"/>
                <a:gd name="connsiteY32" fmla="*/ 492551 h 816107"/>
                <a:gd name="connsiteX33" fmla="*/ 4220308 w 6288258"/>
                <a:gd name="connsiteY33" fmla="*/ 422212 h 816107"/>
                <a:gd name="connsiteX34" fmla="*/ 4403188 w 6288258"/>
                <a:gd name="connsiteY34" fmla="*/ 605092 h 816107"/>
                <a:gd name="connsiteX35" fmla="*/ 4487594 w 6288258"/>
                <a:gd name="connsiteY35" fmla="*/ 731701 h 816107"/>
                <a:gd name="connsiteX36" fmla="*/ 4600135 w 6288258"/>
                <a:gd name="connsiteY36" fmla="*/ 619160 h 816107"/>
                <a:gd name="connsiteX37" fmla="*/ 4684541 w 6288258"/>
                <a:gd name="connsiteY37" fmla="*/ 323738 h 816107"/>
                <a:gd name="connsiteX38" fmla="*/ 4754880 w 6288258"/>
                <a:gd name="connsiteY38" fmla="*/ 323738 h 816107"/>
                <a:gd name="connsiteX39" fmla="*/ 4951828 w 6288258"/>
                <a:gd name="connsiteY39" fmla="*/ 520686 h 816107"/>
                <a:gd name="connsiteX40" fmla="*/ 5092504 w 6288258"/>
                <a:gd name="connsiteY40" fmla="*/ 619160 h 816107"/>
                <a:gd name="connsiteX41" fmla="*/ 5233181 w 6288258"/>
                <a:gd name="connsiteY41" fmla="*/ 323738 h 816107"/>
                <a:gd name="connsiteX42" fmla="*/ 5416061 w 6288258"/>
                <a:gd name="connsiteY42" fmla="*/ 464415 h 816107"/>
                <a:gd name="connsiteX43" fmla="*/ 5542671 w 6288258"/>
                <a:gd name="connsiteY43" fmla="*/ 731701 h 816107"/>
                <a:gd name="connsiteX44" fmla="*/ 5767754 w 6288258"/>
                <a:gd name="connsiteY44" fmla="*/ 619160 h 816107"/>
                <a:gd name="connsiteX45" fmla="*/ 5852160 w 6288258"/>
                <a:gd name="connsiteY45" fmla="*/ 351874 h 816107"/>
                <a:gd name="connsiteX46" fmla="*/ 5964701 w 6288258"/>
                <a:gd name="connsiteY46" fmla="*/ 56452 h 816107"/>
                <a:gd name="connsiteX47" fmla="*/ 6035040 w 6288258"/>
                <a:gd name="connsiteY47" fmla="*/ 422212 h 816107"/>
                <a:gd name="connsiteX48" fmla="*/ 6133514 w 6288258"/>
                <a:gd name="connsiteY48" fmla="*/ 591024 h 816107"/>
                <a:gd name="connsiteX49" fmla="*/ 6288258 w 6288258"/>
                <a:gd name="connsiteY4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4079631 w 6288258"/>
                <a:gd name="connsiteY30" fmla="*/ 717634 h 816107"/>
                <a:gd name="connsiteX31" fmla="*/ 4164037 w 6288258"/>
                <a:gd name="connsiteY31" fmla="*/ 492551 h 816107"/>
                <a:gd name="connsiteX32" fmla="*/ 4220308 w 6288258"/>
                <a:gd name="connsiteY32" fmla="*/ 422212 h 816107"/>
                <a:gd name="connsiteX33" fmla="*/ 4403188 w 6288258"/>
                <a:gd name="connsiteY33" fmla="*/ 605092 h 816107"/>
                <a:gd name="connsiteX34" fmla="*/ 4487594 w 6288258"/>
                <a:gd name="connsiteY34" fmla="*/ 731701 h 816107"/>
                <a:gd name="connsiteX35" fmla="*/ 4600135 w 6288258"/>
                <a:gd name="connsiteY35" fmla="*/ 619160 h 816107"/>
                <a:gd name="connsiteX36" fmla="*/ 4684541 w 6288258"/>
                <a:gd name="connsiteY36" fmla="*/ 323738 h 816107"/>
                <a:gd name="connsiteX37" fmla="*/ 4754880 w 6288258"/>
                <a:gd name="connsiteY37" fmla="*/ 323738 h 816107"/>
                <a:gd name="connsiteX38" fmla="*/ 4951828 w 6288258"/>
                <a:gd name="connsiteY38" fmla="*/ 520686 h 816107"/>
                <a:gd name="connsiteX39" fmla="*/ 5092504 w 6288258"/>
                <a:gd name="connsiteY39" fmla="*/ 619160 h 816107"/>
                <a:gd name="connsiteX40" fmla="*/ 5233181 w 6288258"/>
                <a:gd name="connsiteY40" fmla="*/ 323738 h 816107"/>
                <a:gd name="connsiteX41" fmla="*/ 5416061 w 6288258"/>
                <a:gd name="connsiteY41" fmla="*/ 464415 h 816107"/>
                <a:gd name="connsiteX42" fmla="*/ 5542671 w 6288258"/>
                <a:gd name="connsiteY42" fmla="*/ 731701 h 816107"/>
                <a:gd name="connsiteX43" fmla="*/ 5767754 w 6288258"/>
                <a:gd name="connsiteY43" fmla="*/ 619160 h 816107"/>
                <a:gd name="connsiteX44" fmla="*/ 5852160 w 6288258"/>
                <a:gd name="connsiteY44" fmla="*/ 351874 h 816107"/>
                <a:gd name="connsiteX45" fmla="*/ 5964701 w 6288258"/>
                <a:gd name="connsiteY45" fmla="*/ 56452 h 816107"/>
                <a:gd name="connsiteX46" fmla="*/ 6035040 w 6288258"/>
                <a:gd name="connsiteY46" fmla="*/ 422212 h 816107"/>
                <a:gd name="connsiteX47" fmla="*/ 6133514 w 6288258"/>
                <a:gd name="connsiteY47" fmla="*/ 591024 h 816107"/>
                <a:gd name="connsiteX48" fmla="*/ 6288258 w 6288258"/>
                <a:gd name="connsiteY4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4079631 w 6288258"/>
                <a:gd name="connsiteY29" fmla="*/ 717634 h 816107"/>
                <a:gd name="connsiteX30" fmla="*/ 4164037 w 6288258"/>
                <a:gd name="connsiteY30" fmla="*/ 492551 h 816107"/>
                <a:gd name="connsiteX31" fmla="*/ 4220308 w 6288258"/>
                <a:gd name="connsiteY31" fmla="*/ 422212 h 816107"/>
                <a:gd name="connsiteX32" fmla="*/ 4403188 w 6288258"/>
                <a:gd name="connsiteY32" fmla="*/ 605092 h 816107"/>
                <a:gd name="connsiteX33" fmla="*/ 4487594 w 6288258"/>
                <a:gd name="connsiteY33" fmla="*/ 731701 h 816107"/>
                <a:gd name="connsiteX34" fmla="*/ 4600135 w 6288258"/>
                <a:gd name="connsiteY34" fmla="*/ 619160 h 816107"/>
                <a:gd name="connsiteX35" fmla="*/ 4684541 w 6288258"/>
                <a:gd name="connsiteY35" fmla="*/ 323738 h 816107"/>
                <a:gd name="connsiteX36" fmla="*/ 4754880 w 6288258"/>
                <a:gd name="connsiteY36" fmla="*/ 323738 h 816107"/>
                <a:gd name="connsiteX37" fmla="*/ 4951828 w 6288258"/>
                <a:gd name="connsiteY37" fmla="*/ 520686 h 816107"/>
                <a:gd name="connsiteX38" fmla="*/ 5092504 w 6288258"/>
                <a:gd name="connsiteY38" fmla="*/ 619160 h 816107"/>
                <a:gd name="connsiteX39" fmla="*/ 5233181 w 6288258"/>
                <a:gd name="connsiteY39" fmla="*/ 323738 h 816107"/>
                <a:gd name="connsiteX40" fmla="*/ 5416061 w 6288258"/>
                <a:gd name="connsiteY40" fmla="*/ 464415 h 816107"/>
                <a:gd name="connsiteX41" fmla="*/ 5542671 w 6288258"/>
                <a:gd name="connsiteY41" fmla="*/ 731701 h 816107"/>
                <a:gd name="connsiteX42" fmla="*/ 5767754 w 6288258"/>
                <a:gd name="connsiteY42" fmla="*/ 619160 h 816107"/>
                <a:gd name="connsiteX43" fmla="*/ 5852160 w 6288258"/>
                <a:gd name="connsiteY43" fmla="*/ 351874 h 816107"/>
                <a:gd name="connsiteX44" fmla="*/ 5964701 w 6288258"/>
                <a:gd name="connsiteY44" fmla="*/ 56452 h 816107"/>
                <a:gd name="connsiteX45" fmla="*/ 6035040 w 6288258"/>
                <a:gd name="connsiteY45" fmla="*/ 422212 h 816107"/>
                <a:gd name="connsiteX46" fmla="*/ 6133514 w 6288258"/>
                <a:gd name="connsiteY46" fmla="*/ 591024 h 816107"/>
                <a:gd name="connsiteX47" fmla="*/ 6288258 w 6288258"/>
                <a:gd name="connsiteY4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770141 w 6288258"/>
                <a:gd name="connsiteY27" fmla="*/ 548821 h 816107"/>
                <a:gd name="connsiteX28" fmla="*/ 4079631 w 6288258"/>
                <a:gd name="connsiteY28" fmla="*/ 717634 h 816107"/>
                <a:gd name="connsiteX29" fmla="*/ 4164037 w 6288258"/>
                <a:gd name="connsiteY29" fmla="*/ 492551 h 816107"/>
                <a:gd name="connsiteX30" fmla="*/ 4220308 w 6288258"/>
                <a:gd name="connsiteY30" fmla="*/ 422212 h 816107"/>
                <a:gd name="connsiteX31" fmla="*/ 4403188 w 6288258"/>
                <a:gd name="connsiteY31" fmla="*/ 605092 h 816107"/>
                <a:gd name="connsiteX32" fmla="*/ 4487594 w 6288258"/>
                <a:gd name="connsiteY32" fmla="*/ 731701 h 816107"/>
                <a:gd name="connsiteX33" fmla="*/ 4600135 w 6288258"/>
                <a:gd name="connsiteY33" fmla="*/ 619160 h 816107"/>
                <a:gd name="connsiteX34" fmla="*/ 4684541 w 6288258"/>
                <a:gd name="connsiteY34" fmla="*/ 323738 h 816107"/>
                <a:gd name="connsiteX35" fmla="*/ 4754880 w 6288258"/>
                <a:gd name="connsiteY35" fmla="*/ 323738 h 816107"/>
                <a:gd name="connsiteX36" fmla="*/ 4951828 w 6288258"/>
                <a:gd name="connsiteY36" fmla="*/ 520686 h 816107"/>
                <a:gd name="connsiteX37" fmla="*/ 5092504 w 6288258"/>
                <a:gd name="connsiteY37" fmla="*/ 619160 h 816107"/>
                <a:gd name="connsiteX38" fmla="*/ 5233181 w 6288258"/>
                <a:gd name="connsiteY38" fmla="*/ 323738 h 816107"/>
                <a:gd name="connsiteX39" fmla="*/ 5416061 w 6288258"/>
                <a:gd name="connsiteY39" fmla="*/ 464415 h 816107"/>
                <a:gd name="connsiteX40" fmla="*/ 5542671 w 6288258"/>
                <a:gd name="connsiteY40" fmla="*/ 731701 h 816107"/>
                <a:gd name="connsiteX41" fmla="*/ 5767754 w 6288258"/>
                <a:gd name="connsiteY41" fmla="*/ 619160 h 816107"/>
                <a:gd name="connsiteX42" fmla="*/ 5852160 w 6288258"/>
                <a:gd name="connsiteY42" fmla="*/ 351874 h 816107"/>
                <a:gd name="connsiteX43" fmla="*/ 5964701 w 6288258"/>
                <a:gd name="connsiteY43" fmla="*/ 56452 h 816107"/>
                <a:gd name="connsiteX44" fmla="*/ 6035040 w 6288258"/>
                <a:gd name="connsiteY44" fmla="*/ 422212 h 816107"/>
                <a:gd name="connsiteX45" fmla="*/ 6133514 w 6288258"/>
                <a:gd name="connsiteY45" fmla="*/ 591024 h 816107"/>
                <a:gd name="connsiteX46" fmla="*/ 6288258 w 6288258"/>
                <a:gd name="connsiteY46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4079631 w 6288258"/>
                <a:gd name="connsiteY27" fmla="*/ 717634 h 816107"/>
                <a:gd name="connsiteX28" fmla="*/ 4164037 w 6288258"/>
                <a:gd name="connsiteY28" fmla="*/ 492551 h 816107"/>
                <a:gd name="connsiteX29" fmla="*/ 4220308 w 6288258"/>
                <a:gd name="connsiteY29" fmla="*/ 422212 h 816107"/>
                <a:gd name="connsiteX30" fmla="*/ 4403188 w 6288258"/>
                <a:gd name="connsiteY30" fmla="*/ 605092 h 816107"/>
                <a:gd name="connsiteX31" fmla="*/ 4487594 w 6288258"/>
                <a:gd name="connsiteY31" fmla="*/ 731701 h 816107"/>
                <a:gd name="connsiteX32" fmla="*/ 4600135 w 6288258"/>
                <a:gd name="connsiteY32" fmla="*/ 619160 h 816107"/>
                <a:gd name="connsiteX33" fmla="*/ 4684541 w 6288258"/>
                <a:gd name="connsiteY33" fmla="*/ 323738 h 816107"/>
                <a:gd name="connsiteX34" fmla="*/ 4754880 w 6288258"/>
                <a:gd name="connsiteY34" fmla="*/ 323738 h 816107"/>
                <a:gd name="connsiteX35" fmla="*/ 4951828 w 6288258"/>
                <a:gd name="connsiteY35" fmla="*/ 520686 h 816107"/>
                <a:gd name="connsiteX36" fmla="*/ 5092504 w 6288258"/>
                <a:gd name="connsiteY36" fmla="*/ 619160 h 816107"/>
                <a:gd name="connsiteX37" fmla="*/ 5233181 w 6288258"/>
                <a:gd name="connsiteY37" fmla="*/ 323738 h 816107"/>
                <a:gd name="connsiteX38" fmla="*/ 5416061 w 6288258"/>
                <a:gd name="connsiteY38" fmla="*/ 464415 h 816107"/>
                <a:gd name="connsiteX39" fmla="*/ 5542671 w 6288258"/>
                <a:gd name="connsiteY39" fmla="*/ 731701 h 816107"/>
                <a:gd name="connsiteX40" fmla="*/ 5767754 w 6288258"/>
                <a:gd name="connsiteY40" fmla="*/ 619160 h 816107"/>
                <a:gd name="connsiteX41" fmla="*/ 5852160 w 6288258"/>
                <a:gd name="connsiteY41" fmla="*/ 351874 h 816107"/>
                <a:gd name="connsiteX42" fmla="*/ 5964701 w 6288258"/>
                <a:gd name="connsiteY42" fmla="*/ 56452 h 816107"/>
                <a:gd name="connsiteX43" fmla="*/ 6035040 w 6288258"/>
                <a:gd name="connsiteY43" fmla="*/ 422212 h 816107"/>
                <a:gd name="connsiteX44" fmla="*/ 6133514 w 6288258"/>
                <a:gd name="connsiteY44" fmla="*/ 591024 h 816107"/>
                <a:gd name="connsiteX45" fmla="*/ 6288258 w 6288258"/>
                <a:gd name="connsiteY45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4079631 w 6288258"/>
                <a:gd name="connsiteY26" fmla="*/ 717634 h 816107"/>
                <a:gd name="connsiteX27" fmla="*/ 4164037 w 6288258"/>
                <a:gd name="connsiteY27" fmla="*/ 492551 h 816107"/>
                <a:gd name="connsiteX28" fmla="*/ 4220308 w 6288258"/>
                <a:gd name="connsiteY28" fmla="*/ 422212 h 816107"/>
                <a:gd name="connsiteX29" fmla="*/ 4403188 w 6288258"/>
                <a:gd name="connsiteY29" fmla="*/ 605092 h 816107"/>
                <a:gd name="connsiteX30" fmla="*/ 4487594 w 6288258"/>
                <a:gd name="connsiteY30" fmla="*/ 731701 h 816107"/>
                <a:gd name="connsiteX31" fmla="*/ 4600135 w 6288258"/>
                <a:gd name="connsiteY31" fmla="*/ 619160 h 816107"/>
                <a:gd name="connsiteX32" fmla="*/ 4684541 w 6288258"/>
                <a:gd name="connsiteY32" fmla="*/ 323738 h 816107"/>
                <a:gd name="connsiteX33" fmla="*/ 4754880 w 6288258"/>
                <a:gd name="connsiteY33" fmla="*/ 323738 h 816107"/>
                <a:gd name="connsiteX34" fmla="*/ 4951828 w 6288258"/>
                <a:gd name="connsiteY34" fmla="*/ 520686 h 816107"/>
                <a:gd name="connsiteX35" fmla="*/ 5092504 w 6288258"/>
                <a:gd name="connsiteY35" fmla="*/ 619160 h 816107"/>
                <a:gd name="connsiteX36" fmla="*/ 5233181 w 6288258"/>
                <a:gd name="connsiteY36" fmla="*/ 323738 h 816107"/>
                <a:gd name="connsiteX37" fmla="*/ 5416061 w 6288258"/>
                <a:gd name="connsiteY37" fmla="*/ 464415 h 816107"/>
                <a:gd name="connsiteX38" fmla="*/ 5542671 w 6288258"/>
                <a:gd name="connsiteY38" fmla="*/ 731701 h 816107"/>
                <a:gd name="connsiteX39" fmla="*/ 5767754 w 6288258"/>
                <a:gd name="connsiteY39" fmla="*/ 619160 h 816107"/>
                <a:gd name="connsiteX40" fmla="*/ 5852160 w 6288258"/>
                <a:gd name="connsiteY40" fmla="*/ 351874 h 816107"/>
                <a:gd name="connsiteX41" fmla="*/ 5964701 w 6288258"/>
                <a:gd name="connsiteY41" fmla="*/ 56452 h 816107"/>
                <a:gd name="connsiteX42" fmla="*/ 6035040 w 6288258"/>
                <a:gd name="connsiteY42" fmla="*/ 422212 h 816107"/>
                <a:gd name="connsiteX43" fmla="*/ 6133514 w 6288258"/>
                <a:gd name="connsiteY43" fmla="*/ 591024 h 816107"/>
                <a:gd name="connsiteX44" fmla="*/ 6288258 w 6288258"/>
                <a:gd name="connsiteY4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4079631 w 6288258"/>
                <a:gd name="connsiteY25" fmla="*/ 717634 h 816107"/>
                <a:gd name="connsiteX26" fmla="*/ 4164037 w 6288258"/>
                <a:gd name="connsiteY26" fmla="*/ 492551 h 816107"/>
                <a:gd name="connsiteX27" fmla="*/ 4220308 w 6288258"/>
                <a:gd name="connsiteY27" fmla="*/ 422212 h 816107"/>
                <a:gd name="connsiteX28" fmla="*/ 4403188 w 6288258"/>
                <a:gd name="connsiteY28" fmla="*/ 605092 h 816107"/>
                <a:gd name="connsiteX29" fmla="*/ 4487594 w 6288258"/>
                <a:gd name="connsiteY29" fmla="*/ 731701 h 816107"/>
                <a:gd name="connsiteX30" fmla="*/ 4600135 w 6288258"/>
                <a:gd name="connsiteY30" fmla="*/ 619160 h 816107"/>
                <a:gd name="connsiteX31" fmla="*/ 4684541 w 6288258"/>
                <a:gd name="connsiteY31" fmla="*/ 323738 h 816107"/>
                <a:gd name="connsiteX32" fmla="*/ 4754880 w 6288258"/>
                <a:gd name="connsiteY32" fmla="*/ 323738 h 816107"/>
                <a:gd name="connsiteX33" fmla="*/ 4951828 w 6288258"/>
                <a:gd name="connsiteY33" fmla="*/ 520686 h 816107"/>
                <a:gd name="connsiteX34" fmla="*/ 5092504 w 6288258"/>
                <a:gd name="connsiteY34" fmla="*/ 619160 h 816107"/>
                <a:gd name="connsiteX35" fmla="*/ 5233181 w 6288258"/>
                <a:gd name="connsiteY35" fmla="*/ 323738 h 816107"/>
                <a:gd name="connsiteX36" fmla="*/ 5416061 w 6288258"/>
                <a:gd name="connsiteY36" fmla="*/ 464415 h 816107"/>
                <a:gd name="connsiteX37" fmla="*/ 5542671 w 6288258"/>
                <a:gd name="connsiteY37" fmla="*/ 731701 h 816107"/>
                <a:gd name="connsiteX38" fmla="*/ 5767754 w 6288258"/>
                <a:gd name="connsiteY38" fmla="*/ 619160 h 816107"/>
                <a:gd name="connsiteX39" fmla="*/ 5852160 w 6288258"/>
                <a:gd name="connsiteY39" fmla="*/ 351874 h 816107"/>
                <a:gd name="connsiteX40" fmla="*/ 5964701 w 6288258"/>
                <a:gd name="connsiteY40" fmla="*/ 56452 h 816107"/>
                <a:gd name="connsiteX41" fmla="*/ 6035040 w 6288258"/>
                <a:gd name="connsiteY41" fmla="*/ 422212 h 816107"/>
                <a:gd name="connsiteX42" fmla="*/ 6133514 w 6288258"/>
                <a:gd name="connsiteY42" fmla="*/ 591024 h 816107"/>
                <a:gd name="connsiteX43" fmla="*/ 6288258 w 6288258"/>
                <a:gd name="connsiteY4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4079631 w 6288258"/>
                <a:gd name="connsiteY24" fmla="*/ 717634 h 816107"/>
                <a:gd name="connsiteX25" fmla="*/ 4164037 w 6288258"/>
                <a:gd name="connsiteY25" fmla="*/ 492551 h 816107"/>
                <a:gd name="connsiteX26" fmla="*/ 4220308 w 6288258"/>
                <a:gd name="connsiteY26" fmla="*/ 422212 h 816107"/>
                <a:gd name="connsiteX27" fmla="*/ 4403188 w 6288258"/>
                <a:gd name="connsiteY27" fmla="*/ 605092 h 816107"/>
                <a:gd name="connsiteX28" fmla="*/ 4487594 w 6288258"/>
                <a:gd name="connsiteY28" fmla="*/ 731701 h 816107"/>
                <a:gd name="connsiteX29" fmla="*/ 4600135 w 6288258"/>
                <a:gd name="connsiteY29" fmla="*/ 619160 h 816107"/>
                <a:gd name="connsiteX30" fmla="*/ 4684541 w 6288258"/>
                <a:gd name="connsiteY30" fmla="*/ 323738 h 816107"/>
                <a:gd name="connsiteX31" fmla="*/ 4754880 w 6288258"/>
                <a:gd name="connsiteY31" fmla="*/ 323738 h 816107"/>
                <a:gd name="connsiteX32" fmla="*/ 4951828 w 6288258"/>
                <a:gd name="connsiteY32" fmla="*/ 520686 h 816107"/>
                <a:gd name="connsiteX33" fmla="*/ 5092504 w 6288258"/>
                <a:gd name="connsiteY33" fmla="*/ 619160 h 816107"/>
                <a:gd name="connsiteX34" fmla="*/ 5233181 w 6288258"/>
                <a:gd name="connsiteY34" fmla="*/ 323738 h 816107"/>
                <a:gd name="connsiteX35" fmla="*/ 5416061 w 6288258"/>
                <a:gd name="connsiteY35" fmla="*/ 464415 h 816107"/>
                <a:gd name="connsiteX36" fmla="*/ 5542671 w 6288258"/>
                <a:gd name="connsiteY36" fmla="*/ 731701 h 816107"/>
                <a:gd name="connsiteX37" fmla="*/ 5767754 w 6288258"/>
                <a:gd name="connsiteY37" fmla="*/ 619160 h 816107"/>
                <a:gd name="connsiteX38" fmla="*/ 5852160 w 6288258"/>
                <a:gd name="connsiteY38" fmla="*/ 351874 h 816107"/>
                <a:gd name="connsiteX39" fmla="*/ 5964701 w 6288258"/>
                <a:gd name="connsiteY39" fmla="*/ 56452 h 816107"/>
                <a:gd name="connsiteX40" fmla="*/ 6035040 w 6288258"/>
                <a:gd name="connsiteY40" fmla="*/ 422212 h 816107"/>
                <a:gd name="connsiteX41" fmla="*/ 6133514 w 6288258"/>
                <a:gd name="connsiteY41" fmla="*/ 591024 h 816107"/>
                <a:gd name="connsiteX42" fmla="*/ 6288258 w 6288258"/>
                <a:gd name="connsiteY4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4079631 w 6288258"/>
                <a:gd name="connsiteY23" fmla="*/ 717634 h 816107"/>
                <a:gd name="connsiteX24" fmla="*/ 4164037 w 6288258"/>
                <a:gd name="connsiteY24" fmla="*/ 492551 h 816107"/>
                <a:gd name="connsiteX25" fmla="*/ 4220308 w 6288258"/>
                <a:gd name="connsiteY25" fmla="*/ 422212 h 816107"/>
                <a:gd name="connsiteX26" fmla="*/ 4403188 w 6288258"/>
                <a:gd name="connsiteY26" fmla="*/ 605092 h 816107"/>
                <a:gd name="connsiteX27" fmla="*/ 4487594 w 6288258"/>
                <a:gd name="connsiteY27" fmla="*/ 731701 h 816107"/>
                <a:gd name="connsiteX28" fmla="*/ 4600135 w 6288258"/>
                <a:gd name="connsiteY28" fmla="*/ 619160 h 816107"/>
                <a:gd name="connsiteX29" fmla="*/ 4684541 w 6288258"/>
                <a:gd name="connsiteY29" fmla="*/ 323738 h 816107"/>
                <a:gd name="connsiteX30" fmla="*/ 4754880 w 6288258"/>
                <a:gd name="connsiteY30" fmla="*/ 323738 h 816107"/>
                <a:gd name="connsiteX31" fmla="*/ 4951828 w 6288258"/>
                <a:gd name="connsiteY31" fmla="*/ 520686 h 816107"/>
                <a:gd name="connsiteX32" fmla="*/ 5092504 w 6288258"/>
                <a:gd name="connsiteY32" fmla="*/ 619160 h 816107"/>
                <a:gd name="connsiteX33" fmla="*/ 5233181 w 6288258"/>
                <a:gd name="connsiteY33" fmla="*/ 323738 h 816107"/>
                <a:gd name="connsiteX34" fmla="*/ 5416061 w 6288258"/>
                <a:gd name="connsiteY34" fmla="*/ 464415 h 816107"/>
                <a:gd name="connsiteX35" fmla="*/ 5542671 w 6288258"/>
                <a:gd name="connsiteY35" fmla="*/ 731701 h 816107"/>
                <a:gd name="connsiteX36" fmla="*/ 5767754 w 6288258"/>
                <a:gd name="connsiteY36" fmla="*/ 619160 h 816107"/>
                <a:gd name="connsiteX37" fmla="*/ 5852160 w 6288258"/>
                <a:gd name="connsiteY37" fmla="*/ 351874 h 816107"/>
                <a:gd name="connsiteX38" fmla="*/ 5964701 w 6288258"/>
                <a:gd name="connsiteY38" fmla="*/ 56452 h 816107"/>
                <a:gd name="connsiteX39" fmla="*/ 6035040 w 6288258"/>
                <a:gd name="connsiteY39" fmla="*/ 422212 h 816107"/>
                <a:gd name="connsiteX40" fmla="*/ 6133514 w 6288258"/>
                <a:gd name="connsiteY40" fmla="*/ 591024 h 816107"/>
                <a:gd name="connsiteX41" fmla="*/ 6288258 w 6288258"/>
                <a:gd name="connsiteY4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926080 w 6288258"/>
                <a:gd name="connsiteY21" fmla="*/ 197129 h 816107"/>
                <a:gd name="connsiteX22" fmla="*/ 4079631 w 6288258"/>
                <a:gd name="connsiteY22" fmla="*/ 717634 h 816107"/>
                <a:gd name="connsiteX23" fmla="*/ 4164037 w 6288258"/>
                <a:gd name="connsiteY23" fmla="*/ 492551 h 816107"/>
                <a:gd name="connsiteX24" fmla="*/ 4220308 w 6288258"/>
                <a:gd name="connsiteY24" fmla="*/ 422212 h 816107"/>
                <a:gd name="connsiteX25" fmla="*/ 4403188 w 6288258"/>
                <a:gd name="connsiteY25" fmla="*/ 605092 h 816107"/>
                <a:gd name="connsiteX26" fmla="*/ 4487594 w 6288258"/>
                <a:gd name="connsiteY26" fmla="*/ 731701 h 816107"/>
                <a:gd name="connsiteX27" fmla="*/ 4600135 w 6288258"/>
                <a:gd name="connsiteY27" fmla="*/ 619160 h 816107"/>
                <a:gd name="connsiteX28" fmla="*/ 4684541 w 6288258"/>
                <a:gd name="connsiteY28" fmla="*/ 323738 h 816107"/>
                <a:gd name="connsiteX29" fmla="*/ 4754880 w 6288258"/>
                <a:gd name="connsiteY29" fmla="*/ 323738 h 816107"/>
                <a:gd name="connsiteX30" fmla="*/ 4951828 w 6288258"/>
                <a:gd name="connsiteY30" fmla="*/ 520686 h 816107"/>
                <a:gd name="connsiteX31" fmla="*/ 5092504 w 6288258"/>
                <a:gd name="connsiteY31" fmla="*/ 619160 h 816107"/>
                <a:gd name="connsiteX32" fmla="*/ 5233181 w 6288258"/>
                <a:gd name="connsiteY32" fmla="*/ 323738 h 816107"/>
                <a:gd name="connsiteX33" fmla="*/ 5416061 w 6288258"/>
                <a:gd name="connsiteY33" fmla="*/ 464415 h 816107"/>
                <a:gd name="connsiteX34" fmla="*/ 5542671 w 6288258"/>
                <a:gd name="connsiteY34" fmla="*/ 731701 h 816107"/>
                <a:gd name="connsiteX35" fmla="*/ 5767754 w 6288258"/>
                <a:gd name="connsiteY35" fmla="*/ 619160 h 816107"/>
                <a:gd name="connsiteX36" fmla="*/ 5852160 w 6288258"/>
                <a:gd name="connsiteY36" fmla="*/ 351874 h 816107"/>
                <a:gd name="connsiteX37" fmla="*/ 5964701 w 6288258"/>
                <a:gd name="connsiteY37" fmla="*/ 56452 h 816107"/>
                <a:gd name="connsiteX38" fmla="*/ 6035040 w 6288258"/>
                <a:gd name="connsiteY38" fmla="*/ 422212 h 816107"/>
                <a:gd name="connsiteX39" fmla="*/ 6133514 w 6288258"/>
                <a:gd name="connsiteY39" fmla="*/ 591024 h 816107"/>
                <a:gd name="connsiteX40" fmla="*/ 6288258 w 6288258"/>
                <a:gd name="connsiteY4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4079631 w 6288258"/>
                <a:gd name="connsiteY21" fmla="*/ 717634 h 816107"/>
                <a:gd name="connsiteX22" fmla="*/ 4164037 w 6288258"/>
                <a:gd name="connsiteY22" fmla="*/ 492551 h 816107"/>
                <a:gd name="connsiteX23" fmla="*/ 4220308 w 6288258"/>
                <a:gd name="connsiteY23" fmla="*/ 422212 h 816107"/>
                <a:gd name="connsiteX24" fmla="*/ 4403188 w 6288258"/>
                <a:gd name="connsiteY24" fmla="*/ 605092 h 816107"/>
                <a:gd name="connsiteX25" fmla="*/ 4487594 w 6288258"/>
                <a:gd name="connsiteY25" fmla="*/ 731701 h 816107"/>
                <a:gd name="connsiteX26" fmla="*/ 4600135 w 6288258"/>
                <a:gd name="connsiteY26" fmla="*/ 619160 h 816107"/>
                <a:gd name="connsiteX27" fmla="*/ 4684541 w 6288258"/>
                <a:gd name="connsiteY27" fmla="*/ 323738 h 816107"/>
                <a:gd name="connsiteX28" fmla="*/ 4754880 w 6288258"/>
                <a:gd name="connsiteY28" fmla="*/ 323738 h 816107"/>
                <a:gd name="connsiteX29" fmla="*/ 4951828 w 6288258"/>
                <a:gd name="connsiteY29" fmla="*/ 520686 h 816107"/>
                <a:gd name="connsiteX30" fmla="*/ 5092504 w 6288258"/>
                <a:gd name="connsiteY30" fmla="*/ 619160 h 816107"/>
                <a:gd name="connsiteX31" fmla="*/ 5233181 w 6288258"/>
                <a:gd name="connsiteY31" fmla="*/ 323738 h 816107"/>
                <a:gd name="connsiteX32" fmla="*/ 5416061 w 6288258"/>
                <a:gd name="connsiteY32" fmla="*/ 464415 h 816107"/>
                <a:gd name="connsiteX33" fmla="*/ 5542671 w 6288258"/>
                <a:gd name="connsiteY33" fmla="*/ 731701 h 816107"/>
                <a:gd name="connsiteX34" fmla="*/ 5767754 w 6288258"/>
                <a:gd name="connsiteY34" fmla="*/ 619160 h 816107"/>
                <a:gd name="connsiteX35" fmla="*/ 5852160 w 6288258"/>
                <a:gd name="connsiteY35" fmla="*/ 351874 h 816107"/>
                <a:gd name="connsiteX36" fmla="*/ 5964701 w 6288258"/>
                <a:gd name="connsiteY36" fmla="*/ 56452 h 816107"/>
                <a:gd name="connsiteX37" fmla="*/ 6035040 w 6288258"/>
                <a:gd name="connsiteY37" fmla="*/ 422212 h 816107"/>
                <a:gd name="connsiteX38" fmla="*/ 6133514 w 6288258"/>
                <a:gd name="connsiteY38" fmla="*/ 591024 h 816107"/>
                <a:gd name="connsiteX39" fmla="*/ 6288258 w 6288258"/>
                <a:gd name="connsiteY3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4079631 w 6288258"/>
                <a:gd name="connsiteY20" fmla="*/ 717634 h 816107"/>
                <a:gd name="connsiteX21" fmla="*/ 4164037 w 6288258"/>
                <a:gd name="connsiteY21" fmla="*/ 492551 h 816107"/>
                <a:gd name="connsiteX22" fmla="*/ 4220308 w 6288258"/>
                <a:gd name="connsiteY22" fmla="*/ 422212 h 816107"/>
                <a:gd name="connsiteX23" fmla="*/ 4403188 w 6288258"/>
                <a:gd name="connsiteY23" fmla="*/ 605092 h 816107"/>
                <a:gd name="connsiteX24" fmla="*/ 4487594 w 6288258"/>
                <a:gd name="connsiteY24" fmla="*/ 731701 h 816107"/>
                <a:gd name="connsiteX25" fmla="*/ 4600135 w 6288258"/>
                <a:gd name="connsiteY25" fmla="*/ 619160 h 816107"/>
                <a:gd name="connsiteX26" fmla="*/ 4684541 w 6288258"/>
                <a:gd name="connsiteY26" fmla="*/ 323738 h 816107"/>
                <a:gd name="connsiteX27" fmla="*/ 4754880 w 6288258"/>
                <a:gd name="connsiteY27" fmla="*/ 323738 h 816107"/>
                <a:gd name="connsiteX28" fmla="*/ 4951828 w 6288258"/>
                <a:gd name="connsiteY28" fmla="*/ 520686 h 816107"/>
                <a:gd name="connsiteX29" fmla="*/ 5092504 w 6288258"/>
                <a:gd name="connsiteY29" fmla="*/ 619160 h 816107"/>
                <a:gd name="connsiteX30" fmla="*/ 5233181 w 6288258"/>
                <a:gd name="connsiteY30" fmla="*/ 323738 h 816107"/>
                <a:gd name="connsiteX31" fmla="*/ 5416061 w 6288258"/>
                <a:gd name="connsiteY31" fmla="*/ 464415 h 816107"/>
                <a:gd name="connsiteX32" fmla="*/ 5542671 w 6288258"/>
                <a:gd name="connsiteY32" fmla="*/ 731701 h 816107"/>
                <a:gd name="connsiteX33" fmla="*/ 5767754 w 6288258"/>
                <a:gd name="connsiteY33" fmla="*/ 619160 h 816107"/>
                <a:gd name="connsiteX34" fmla="*/ 5852160 w 6288258"/>
                <a:gd name="connsiteY34" fmla="*/ 351874 h 816107"/>
                <a:gd name="connsiteX35" fmla="*/ 5964701 w 6288258"/>
                <a:gd name="connsiteY35" fmla="*/ 56452 h 816107"/>
                <a:gd name="connsiteX36" fmla="*/ 6035040 w 6288258"/>
                <a:gd name="connsiteY36" fmla="*/ 422212 h 816107"/>
                <a:gd name="connsiteX37" fmla="*/ 6133514 w 6288258"/>
                <a:gd name="connsiteY37" fmla="*/ 591024 h 816107"/>
                <a:gd name="connsiteX38" fmla="*/ 6288258 w 6288258"/>
                <a:gd name="connsiteY3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4079631 w 6288258"/>
                <a:gd name="connsiteY19" fmla="*/ 717634 h 816107"/>
                <a:gd name="connsiteX20" fmla="*/ 4164037 w 6288258"/>
                <a:gd name="connsiteY20" fmla="*/ 492551 h 816107"/>
                <a:gd name="connsiteX21" fmla="*/ 4220308 w 6288258"/>
                <a:gd name="connsiteY21" fmla="*/ 422212 h 816107"/>
                <a:gd name="connsiteX22" fmla="*/ 4403188 w 6288258"/>
                <a:gd name="connsiteY22" fmla="*/ 605092 h 816107"/>
                <a:gd name="connsiteX23" fmla="*/ 4487594 w 6288258"/>
                <a:gd name="connsiteY23" fmla="*/ 731701 h 816107"/>
                <a:gd name="connsiteX24" fmla="*/ 4600135 w 6288258"/>
                <a:gd name="connsiteY24" fmla="*/ 619160 h 816107"/>
                <a:gd name="connsiteX25" fmla="*/ 4684541 w 6288258"/>
                <a:gd name="connsiteY25" fmla="*/ 323738 h 816107"/>
                <a:gd name="connsiteX26" fmla="*/ 4754880 w 6288258"/>
                <a:gd name="connsiteY26" fmla="*/ 323738 h 816107"/>
                <a:gd name="connsiteX27" fmla="*/ 4951828 w 6288258"/>
                <a:gd name="connsiteY27" fmla="*/ 520686 h 816107"/>
                <a:gd name="connsiteX28" fmla="*/ 5092504 w 6288258"/>
                <a:gd name="connsiteY28" fmla="*/ 619160 h 816107"/>
                <a:gd name="connsiteX29" fmla="*/ 5233181 w 6288258"/>
                <a:gd name="connsiteY29" fmla="*/ 323738 h 816107"/>
                <a:gd name="connsiteX30" fmla="*/ 5416061 w 6288258"/>
                <a:gd name="connsiteY30" fmla="*/ 464415 h 816107"/>
                <a:gd name="connsiteX31" fmla="*/ 5542671 w 6288258"/>
                <a:gd name="connsiteY31" fmla="*/ 731701 h 816107"/>
                <a:gd name="connsiteX32" fmla="*/ 5767754 w 6288258"/>
                <a:gd name="connsiteY32" fmla="*/ 619160 h 816107"/>
                <a:gd name="connsiteX33" fmla="*/ 5852160 w 6288258"/>
                <a:gd name="connsiteY33" fmla="*/ 351874 h 816107"/>
                <a:gd name="connsiteX34" fmla="*/ 5964701 w 6288258"/>
                <a:gd name="connsiteY34" fmla="*/ 56452 h 816107"/>
                <a:gd name="connsiteX35" fmla="*/ 6035040 w 6288258"/>
                <a:gd name="connsiteY35" fmla="*/ 422212 h 816107"/>
                <a:gd name="connsiteX36" fmla="*/ 6133514 w 6288258"/>
                <a:gd name="connsiteY36" fmla="*/ 591024 h 816107"/>
                <a:gd name="connsiteX37" fmla="*/ 6288258 w 6288258"/>
                <a:gd name="connsiteY3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4079631 w 6288258"/>
                <a:gd name="connsiteY18" fmla="*/ 717634 h 816107"/>
                <a:gd name="connsiteX19" fmla="*/ 4164037 w 6288258"/>
                <a:gd name="connsiteY19" fmla="*/ 492551 h 816107"/>
                <a:gd name="connsiteX20" fmla="*/ 4220308 w 6288258"/>
                <a:gd name="connsiteY20" fmla="*/ 422212 h 816107"/>
                <a:gd name="connsiteX21" fmla="*/ 4403188 w 6288258"/>
                <a:gd name="connsiteY21" fmla="*/ 605092 h 816107"/>
                <a:gd name="connsiteX22" fmla="*/ 4487594 w 6288258"/>
                <a:gd name="connsiteY22" fmla="*/ 731701 h 816107"/>
                <a:gd name="connsiteX23" fmla="*/ 4600135 w 6288258"/>
                <a:gd name="connsiteY23" fmla="*/ 619160 h 816107"/>
                <a:gd name="connsiteX24" fmla="*/ 4684541 w 6288258"/>
                <a:gd name="connsiteY24" fmla="*/ 323738 h 816107"/>
                <a:gd name="connsiteX25" fmla="*/ 4754880 w 6288258"/>
                <a:gd name="connsiteY25" fmla="*/ 323738 h 816107"/>
                <a:gd name="connsiteX26" fmla="*/ 4951828 w 6288258"/>
                <a:gd name="connsiteY26" fmla="*/ 520686 h 816107"/>
                <a:gd name="connsiteX27" fmla="*/ 5092504 w 6288258"/>
                <a:gd name="connsiteY27" fmla="*/ 619160 h 816107"/>
                <a:gd name="connsiteX28" fmla="*/ 5233181 w 6288258"/>
                <a:gd name="connsiteY28" fmla="*/ 323738 h 816107"/>
                <a:gd name="connsiteX29" fmla="*/ 5416061 w 6288258"/>
                <a:gd name="connsiteY29" fmla="*/ 464415 h 816107"/>
                <a:gd name="connsiteX30" fmla="*/ 5542671 w 6288258"/>
                <a:gd name="connsiteY30" fmla="*/ 731701 h 816107"/>
                <a:gd name="connsiteX31" fmla="*/ 5767754 w 6288258"/>
                <a:gd name="connsiteY31" fmla="*/ 619160 h 816107"/>
                <a:gd name="connsiteX32" fmla="*/ 5852160 w 6288258"/>
                <a:gd name="connsiteY32" fmla="*/ 351874 h 816107"/>
                <a:gd name="connsiteX33" fmla="*/ 5964701 w 6288258"/>
                <a:gd name="connsiteY33" fmla="*/ 56452 h 816107"/>
                <a:gd name="connsiteX34" fmla="*/ 6035040 w 6288258"/>
                <a:gd name="connsiteY34" fmla="*/ 422212 h 816107"/>
                <a:gd name="connsiteX35" fmla="*/ 6133514 w 6288258"/>
                <a:gd name="connsiteY35" fmla="*/ 591024 h 816107"/>
                <a:gd name="connsiteX36" fmla="*/ 6288258 w 6288258"/>
                <a:gd name="connsiteY36" fmla="*/ 661363 h 816107"/>
                <a:gd name="connsiteX0" fmla="*/ 0 w 6288258"/>
                <a:gd name="connsiteY0" fmla="*/ 816107 h 821844"/>
                <a:gd name="connsiteX1" fmla="*/ 196948 w 6288258"/>
                <a:gd name="connsiteY1" fmla="*/ 745769 h 821844"/>
                <a:gd name="connsiteX2" fmla="*/ 356654 w 6288258"/>
                <a:gd name="connsiteY2" fmla="*/ 281535 h 821844"/>
                <a:gd name="connsiteX3" fmla="*/ 450166 w 6288258"/>
                <a:gd name="connsiteY3" fmla="*/ 548821 h 821844"/>
                <a:gd name="connsiteX4" fmla="*/ 576775 w 6288258"/>
                <a:gd name="connsiteY4" fmla="*/ 689498 h 821844"/>
                <a:gd name="connsiteX5" fmla="*/ 731520 w 6288258"/>
                <a:gd name="connsiteY5" fmla="*/ 464415 h 821844"/>
                <a:gd name="connsiteX6" fmla="*/ 813446 w 6288258"/>
                <a:gd name="connsiteY6" fmla="*/ 181 h 821844"/>
                <a:gd name="connsiteX7" fmla="*/ 1041009 w 6288258"/>
                <a:gd name="connsiteY7" fmla="*/ 520686 h 821844"/>
                <a:gd name="connsiteX8" fmla="*/ 1195754 w 6288258"/>
                <a:gd name="connsiteY8" fmla="*/ 647295 h 821844"/>
                <a:gd name="connsiteX9" fmla="*/ 1336431 w 6288258"/>
                <a:gd name="connsiteY9" fmla="*/ 422212 h 821844"/>
                <a:gd name="connsiteX10" fmla="*/ 1434904 w 6288258"/>
                <a:gd name="connsiteY10" fmla="*/ 211197 h 821844"/>
                <a:gd name="connsiteX11" fmla="*/ 1533378 w 6288258"/>
                <a:gd name="connsiteY11" fmla="*/ 422212 h 821844"/>
                <a:gd name="connsiteX12" fmla="*/ 1603717 w 6288258"/>
                <a:gd name="connsiteY12" fmla="*/ 548821 h 821844"/>
                <a:gd name="connsiteX13" fmla="*/ 1730326 w 6288258"/>
                <a:gd name="connsiteY13" fmla="*/ 759837 h 821844"/>
                <a:gd name="connsiteX14" fmla="*/ 2011680 w 6288258"/>
                <a:gd name="connsiteY14" fmla="*/ 787972 h 821844"/>
                <a:gd name="connsiteX15" fmla="*/ 2166424 w 6288258"/>
                <a:gd name="connsiteY15" fmla="*/ 323738 h 821844"/>
                <a:gd name="connsiteX16" fmla="*/ 2215254 w 6288258"/>
                <a:gd name="connsiteY16" fmla="*/ 267468 h 821844"/>
                <a:gd name="connsiteX17" fmla="*/ 4079631 w 6288258"/>
                <a:gd name="connsiteY17" fmla="*/ 717634 h 821844"/>
                <a:gd name="connsiteX18" fmla="*/ 4164037 w 6288258"/>
                <a:gd name="connsiteY18" fmla="*/ 492551 h 821844"/>
                <a:gd name="connsiteX19" fmla="*/ 4220308 w 6288258"/>
                <a:gd name="connsiteY19" fmla="*/ 422212 h 821844"/>
                <a:gd name="connsiteX20" fmla="*/ 4403188 w 6288258"/>
                <a:gd name="connsiteY20" fmla="*/ 605092 h 821844"/>
                <a:gd name="connsiteX21" fmla="*/ 4487594 w 6288258"/>
                <a:gd name="connsiteY21" fmla="*/ 731701 h 821844"/>
                <a:gd name="connsiteX22" fmla="*/ 4600135 w 6288258"/>
                <a:gd name="connsiteY22" fmla="*/ 619160 h 821844"/>
                <a:gd name="connsiteX23" fmla="*/ 4684541 w 6288258"/>
                <a:gd name="connsiteY23" fmla="*/ 323738 h 821844"/>
                <a:gd name="connsiteX24" fmla="*/ 4754880 w 6288258"/>
                <a:gd name="connsiteY24" fmla="*/ 323738 h 821844"/>
                <a:gd name="connsiteX25" fmla="*/ 4951828 w 6288258"/>
                <a:gd name="connsiteY25" fmla="*/ 520686 h 821844"/>
                <a:gd name="connsiteX26" fmla="*/ 5092504 w 6288258"/>
                <a:gd name="connsiteY26" fmla="*/ 619160 h 821844"/>
                <a:gd name="connsiteX27" fmla="*/ 5233181 w 6288258"/>
                <a:gd name="connsiteY27" fmla="*/ 323738 h 821844"/>
                <a:gd name="connsiteX28" fmla="*/ 5416061 w 6288258"/>
                <a:gd name="connsiteY28" fmla="*/ 464415 h 821844"/>
                <a:gd name="connsiteX29" fmla="*/ 5542671 w 6288258"/>
                <a:gd name="connsiteY29" fmla="*/ 731701 h 821844"/>
                <a:gd name="connsiteX30" fmla="*/ 5767754 w 6288258"/>
                <a:gd name="connsiteY30" fmla="*/ 619160 h 821844"/>
                <a:gd name="connsiteX31" fmla="*/ 5852160 w 6288258"/>
                <a:gd name="connsiteY31" fmla="*/ 351874 h 821844"/>
                <a:gd name="connsiteX32" fmla="*/ 5964701 w 6288258"/>
                <a:gd name="connsiteY32" fmla="*/ 56452 h 821844"/>
                <a:gd name="connsiteX33" fmla="*/ 6035040 w 6288258"/>
                <a:gd name="connsiteY33" fmla="*/ 422212 h 821844"/>
                <a:gd name="connsiteX34" fmla="*/ 6133514 w 6288258"/>
                <a:gd name="connsiteY34" fmla="*/ 591024 h 821844"/>
                <a:gd name="connsiteX35" fmla="*/ 6288258 w 6288258"/>
                <a:gd name="connsiteY35" fmla="*/ 661363 h 82184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166424 w 6288258"/>
                <a:gd name="connsiteY14" fmla="*/ 323738 h 816107"/>
                <a:gd name="connsiteX15" fmla="*/ 2215254 w 6288258"/>
                <a:gd name="connsiteY15" fmla="*/ 267468 h 816107"/>
                <a:gd name="connsiteX16" fmla="*/ 4079631 w 6288258"/>
                <a:gd name="connsiteY16" fmla="*/ 717634 h 816107"/>
                <a:gd name="connsiteX17" fmla="*/ 4164037 w 6288258"/>
                <a:gd name="connsiteY17" fmla="*/ 492551 h 816107"/>
                <a:gd name="connsiteX18" fmla="*/ 4220308 w 6288258"/>
                <a:gd name="connsiteY18" fmla="*/ 422212 h 816107"/>
                <a:gd name="connsiteX19" fmla="*/ 4403188 w 6288258"/>
                <a:gd name="connsiteY19" fmla="*/ 605092 h 816107"/>
                <a:gd name="connsiteX20" fmla="*/ 4487594 w 6288258"/>
                <a:gd name="connsiteY20" fmla="*/ 731701 h 816107"/>
                <a:gd name="connsiteX21" fmla="*/ 4600135 w 6288258"/>
                <a:gd name="connsiteY21" fmla="*/ 619160 h 816107"/>
                <a:gd name="connsiteX22" fmla="*/ 4684541 w 6288258"/>
                <a:gd name="connsiteY22" fmla="*/ 323738 h 816107"/>
                <a:gd name="connsiteX23" fmla="*/ 4754880 w 6288258"/>
                <a:gd name="connsiteY23" fmla="*/ 323738 h 816107"/>
                <a:gd name="connsiteX24" fmla="*/ 4951828 w 6288258"/>
                <a:gd name="connsiteY24" fmla="*/ 520686 h 816107"/>
                <a:gd name="connsiteX25" fmla="*/ 5092504 w 6288258"/>
                <a:gd name="connsiteY25" fmla="*/ 619160 h 816107"/>
                <a:gd name="connsiteX26" fmla="*/ 5233181 w 6288258"/>
                <a:gd name="connsiteY26" fmla="*/ 323738 h 816107"/>
                <a:gd name="connsiteX27" fmla="*/ 5416061 w 6288258"/>
                <a:gd name="connsiteY27" fmla="*/ 464415 h 816107"/>
                <a:gd name="connsiteX28" fmla="*/ 5542671 w 6288258"/>
                <a:gd name="connsiteY28" fmla="*/ 731701 h 816107"/>
                <a:gd name="connsiteX29" fmla="*/ 5767754 w 6288258"/>
                <a:gd name="connsiteY29" fmla="*/ 619160 h 816107"/>
                <a:gd name="connsiteX30" fmla="*/ 5852160 w 6288258"/>
                <a:gd name="connsiteY30" fmla="*/ 351874 h 816107"/>
                <a:gd name="connsiteX31" fmla="*/ 5964701 w 6288258"/>
                <a:gd name="connsiteY31" fmla="*/ 56452 h 816107"/>
                <a:gd name="connsiteX32" fmla="*/ 6035040 w 6288258"/>
                <a:gd name="connsiteY32" fmla="*/ 422212 h 816107"/>
                <a:gd name="connsiteX33" fmla="*/ 6133514 w 6288258"/>
                <a:gd name="connsiteY33" fmla="*/ 591024 h 816107"/>
                <a:gd name="connsiteX34" fmla="*/ 6288258 w 6288258"/>
                <a:gd name="connsiteY3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2166424 w 6288258"/>
                <a:gd name="connsiteY13" fmla="*/ 323738 h 816107"/>
                <a:gd name="connsiteX14" fmla="*/ 2215254 w 6288258"/>
                <a:gd name="connsiteY14" fmla="*/ 267468 h 816107"/>
                <a:gd name="connsiteX15" fmla="*/ 4079631 w 6288258"/>
                <a:gd name="connsiteY15" fmla="*/ 717634 h 816107"/>
                <a:gd name="connsiteX16" fmla="*/ 4164037 w 6288258"/>
                <a:gd name="connsiteY16" fmla="*/ 492551 h 816107"/>
                <a:gd name="connsiteX17" fmla="*/ 4220308 w 6288258"/>
                <a:gd name="connsiteY17" fmla="*/ 422212 h 816107"/>
                <a:gd name="connsiteX18" fmla="*/ 4403188 w 6288258"/>
                <a:gd name="connsiteY18" fmla="*/ 605092 h 816107"/>
                <a:gd name="connsiteX19" fmla="*/ 4487594 w 6288258"/>
                <a:gd name="connsiteY19" fmla="*/ 731701 h 816107"/>
                <a:gd name="connsiteX20" fmla="*/ 4600135 w 6288258"/>
                <a:gd name="connsiteY20" fmla="*/ 619160 h 816107"/>
                <a:gd name="connsiteX21" fmla="*/ 4684541 w 6288258"/>
                <a:gd name="connsiteY21" fmla="*/ 323738 h 816107"/>
                <a:gd name="connsiteX22" fmla="*/ 4754880 w 6288258"/>
                <a:gd name="connsiteY22" fmla="*/ 323738 h 816107"/>
                <a:gd name="connsiteX23" fmla="*/ 4951828 w 6288258"/>
                <a:gd name="connsiteY23" fmla="*/ 520686 h 816107"/>
                <a:gd name="connsiteX24" fmla="*/ 5092504 w 6288258"/>
                <a:gd name="connsiteY24" fmla="*/ 619160 h 816107"/>
                <a:gd name="connsiteX25" fmla="*/ 5233181 w 6288258"/>
                <a:gd name="connsiteY25" fmla="*/ 323738 h 816107"/>
                <a:gd name="connsiteX26" fmla="*/ 5416061 w 6288258"/>
                <a:gd name="connsiteY26" fmla="*/ 464415 h 816107"/>
                <a:gd name="connsiteX27" fmla="*/ 5542671 w 6288258"/>
                <a:gd name="connsiteY27" fmla="*/ 731701 h 816107"/>
                <a:gd name="connsiteX28" fmla="*/ 5767754 w 6288258"/>
                <a:gd name="connsiteY28" fmla="*/ 619160 h 816107"/>
                <a:gd name="connsiteX29" fmla="*/ 5852160 w 6288258"/>
                <a:gd name="connsiteY29" fmla="*/ 351874 h 816107"/>
                <a:gd name="connsiteX30" fmla="*/ 5964701 w 6288258"/>
                <a:gd name="connsiteY30" fmla="*/ 56452 h 816107"/>
                <a:gd name="connsiteX31" fmla="*/ 6035040 w 6288258"/>
                <a:gd name="connsiteY31" fmla="*/ 422212 h 816107"/>
                <a:gd name="connsiteX32" fmla="*/ 6133514 w 6288258"/>
                <a:gd name="connsiteY32" fmla="*/ 591024 h 816107"/>
                <a:gd name="connsiteX33" fmla="*/ 6288258 w 6288258"/>
                <a:gd name="connsiteY3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2215254 w 6288258"/>
                <a:gd name="connsiteY13" fmla="*/ 267468 h 816107"/>
                <a:gd name="connsiteX14" fmla="*/ 4079631 w 6288258"/>
                <a:gd name="connsiteY14" fmla="*/ 717634 h 816107"/>
                <a:gd name="connsiteX15" fmla="*/ 4164037 w 6288258"/>
                <a:gd name="connsiteY15" fmla="*/ 492551 h 816107"/>
                <a:gd name="connsiteX16" fmla="*/ 4220308 w 6288258"/>
                <a:gd name="connsiteY16" fmla="*/ 422212 h 816107"/>
                <a:gd name="connsiteX17" fmla="*/ 4403188 w 6288258"/>
                <a:gd name="connsiteY17" fmla="*/ 605092 h 816107"/>
                <a:gd name="connsiteX18" fmla="*/ 4487594 w 6288258"/>
                <a:gd name="connsiteY18" fmla="*/ 731701 h 816107"/>
                <a:gd name="connsiteX19" fmla="*/ 4600135 w 6288258"/>
                <a:gd name="connsiteY19" fmla="*/ 619160 h 816107"/>
                <a:gd name="connsiteX20" fmla="*/ 4684541 w 6288258"/>
                <a:gd name="connsiteY20" fmla="*/ 323738 h 816107"/>
                <a:gd name="connsiteX21" fmla="*/ 4754880 w 6288258"/>
                <a:gd name="connsiteY21" fmla="*/ 323738 h 816107"/>
                <a:gd name="connsiteX22" fmla="*/ 4951828 w 6288258"/>
                <a:gd name="connsiteY22" fmla="*/ 520686 h 816107"/>
                <a:gd name="connsiteX23" fmla="*/ 5092504 w 6288258"/>
                <a:gd name="connsiteY23" fmla="*/ 619160 h 816107"/>
                <a:gd name="connsiteX24" fmla="*/ 5233181 w 6288258"/>
                <a:gd name="connsiteY24" fmla="*/ 323738 h 816107"/>
                <a:gd name="connsiteX25" fmla="*/ 5416061 w 6288258"/>
                <a:gd name="connsiteY25" fmla="*/ 464415 h 816107"/>
                <a:gd name="connsiteX26" fmla="*/ 5542671 w 6288258"/>
                <a:gd name="connsiteY26" fmla="*/ 731701 h 816107"/>
                <a:gd name="connsiteX27" fmla="*/ 5767754 w 6288258"/>
                <a:gd name="connsiteY27" fmla="*/ 619160 h 816107"/>
                <a:gd name="connsiteX28" fmla="*/ 5852160 w 6288258"/>
                <a:gd name="connsiteY28" fmla="*/ 351874 h 816107"/>
                <a:gd name="connsiteX29" fmla="*/ 5964701 w 6288258"/>
                <a:gd name="connsiteY29" fmla="*/ 56452 h 816107"/>
                <a:gd name="connsiteX30" fmla="*/ 6035040 w 6288258"/>
                <a:gd name="connsiteY30" fmla="*/ 422212 h 816107"/>
                <a:gd name="connsiteX31" fmla="*/ 6133514 w 6288258"/>
                <a:gd name="connsiteY31" fmla="*/ 591024 h 816107"/>
                <a:gd name="connsiteX32" fmla="*/ 6288258 w 6288258"/>
                <a:gd name="connsiteY3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4079631 w 6288258"/>
                <a:gd name="connsiteY13" fmla="*/ 717634 h 816107"/>
                <a:gd name="connsiteX14" fmla="*/ 4164037 w 6288258"/>
                <a:gd name="connsiteY14" fmla="*/ 492551 h 816107"/>
                <a:gd name="connsiteX15" fmla="*/ 4220308 w 6288258"/>
                <a:gd name="connsiteY15" fmla="*/ 422212 h 816107"/>
                <a:gd name="connsiteX16" fmla="*/ 4403188 w 6288258"/>
                <a:gd name="connsiteY16" fmla="*/ 605092 h 816107"/>
                <a:gd name="connsiteX17" fmla="*/ 4487594 w 6288258"/>
                <a:gd name="connsiteY17" fmla="*/ 731701 h 816107"/>
                <a:gd name="connsiteX18" fmla="*/ 4600135 w 6288258"/>
                <a:gd name="connsiteY18" fmla="*/ 619160 h 816107"/>
                <a:gd name="connsiteX19" fmla="*/ 4684541 w 6288258"/>
                <a:gd name="connsiteY19" fmla="*/ 323738 h 816107"/>
                <a:gd name="connsiteX20" fmla="*/ 4754880 w 6288258"/>
                <a:gd name="connsiteY20" fmla="*/ 323738 h 816107"/>
                <a:gd name="connsiteX21" fmla="*/ 4951828 w 6288258"/>
                <a:gd name="connsiteY21" fmla="*/ 520686 h 816107"/>
                <a:gd name="connsiteX22" fmla="*/ 5092504 w 6288258"/>
                <a:gd name="connsiteY22" fmla="*/ 619160 h 816107"/>
                <a:gd name="connsiteX23" fmla="*/ 5233181 w 6288258"/>
                <a:gd name="connsiteY23" fmla="*/ 323738 h 816107"/>
                <a:gd name="connsiteX24" fmla="*/ 5416061 w 6288258"/>
                <a:gd name="connsiteY24" fmla="*/ 464415 h 816107"/>
                <a:gd name="connsiteX25" fmla="*/ 5542671 w 6288258"/>
                <a:gd name="connsiteY25" fmla="*/ 731701 h 816107"/>
                <a:gd name="connsiteX26" fmla="*/ 5767754 w 6288258"/>
                <a:gd name="connsiteY26" fmla="*/ 619160 h 816107"/>
                <a:gd name="connsiteX27" fmla="*/ 5852160 w 6288258"/>
                <a:gd name="connsiteY27" fmla="*/ 351874 h 816107"/>
                <a:gd name="connsiteX28" fmla="*/ 5964701 w 6288258"/>
                <a:gd name="connsiteY28" fmla="*/ 56452 h 816107"/>
                <a:gd name="connsiteX29" fmla="*/ 6035040 w 6288258"/>
                <a:gd name="connsiteY29" fmla="*/ 422212 h 816107"/>
                <a:gd name="connsiteX30" fmla="*/ 6133514 w 6288258"/>
                <a:gd name="connsiteY30" fmla="*/ 591024 h 816107"/>
                <a:gd name="connsiteX31" fmla="*/ 6288258 w 6288258"/>
                <a:gd name="connsiteY3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4079631 w 6288258"/>
                <a:gd name="connsiteY12" fmla="*/ 717634 h 816107"/>
                <a:gd name="connsiteX13" fmla="*/ 4164037 w 6288258"/>
                <a:gd name="connsiteY13" fmla="*/ 492551 h 816107"/>
                <a:gd name="connsiteX14" fmla="*/ 4220308 w 6288258"/>
                <a:gd name="connsiteY14" fmla="*/ 422212 h 816107"/>
                <a:gd name="connsiteX15" fmla="*/ 4403188 w 6288258"/>
                <a:gd name="connsiteY15" fmla="*/ 605092 h 816107"/>
                <a:gd name="connsiteX16" fmla="*/ 4487594 w 6288258"/>
                <a:gd name="connsiteY16" fmla="*/ 731701 h 816107"/>
                <a:gd name="connsiteX17" fmla="*/ 4600135 w 6288258"/>
                <a:gd name="connsiteY17" fmla="*/ 619160 h 816107"/>
                <a:gd name="connsiteX18" fmla="*/ 4684541 w 6288258"/>
                <a:gd name="connsiteY18" fmla="*/ 323738 h 816107"/>
                <a:gd name="connsiteX19" fmla="*/ 4754880 w 6288258"/>
                <a:gd name="connsiteY19" fmla="*/ 323738 h 816107"/>
                <a:gd name="connsiteX20" fmla="*/ 4951828 w 6288258"/>
                <a:gd name="connsiteY20" fmla="*/ 520686 h 816107"/>
                <a:gd name="connsiteX21" fmla="*/ 5092504 w 6288258"/>
                <a:gd name="connsiteY21" fmla="*/ 619160 h 816107"/>
                <a:gd name="connsiteX22" fmla="*/ 5233181 w 6288258"/>
                <a:gd name="connsiteY22" fmla="*/ 323738 h 816107"/>
                <a:gd name="connsiteX23" fmla="*/ 5416061 w 6288258"/>
                <a:gd name="connsiteY23" fmla="*/ 464415 h 816107"/>
                <a:gd name="connsiteX24" fmla="*/ 5542671 w 6288258"/>
                <a:gd name="connsiteY24" fmla="*/ 731701 h 816107"/>
                <a:gd name="connsiteX25" fmla="*/ 5767754 w 6288258"/>
                <a:gd name="connsiteY25" fmla="*/ 619160 h 816107"/>
                <a:gd name="connsiteX26" fmla="*/ 5852160 w 6288258"/>
                <a:gd name="connsiteY26" fmla="*/ 351874 h 816107"/>
                <a:gd name="connsiteX27" fmla="*/ 5964701 w 6288258"/>
                <a:gd name="connsiteY27" fmla="*/ 56452 h 816107"/>
                <a:gd name="connsiteX28" fmla="*/ 6035040 w 6288258"/>
                <a:gd name="connsiteY28" fmla="*/ 422212 h 816107"/>
                <a:gd name="connsiteX29" fmla="*/ 6133514 w 6288258"/>
                <a:gd name="connsiteY29" fmla="*/ 591024 h 816107"/>
                <a:gd name="connsiteX30" fmla="*/ 6288258 w 6288258"/>
                <a:gd name="connsiteY3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4079631 w 6288258"/>
                <a:gd name="connsiteY11" fmla="*/ 717634 h 816107"/>
                <a:gd name="connsiteX12" fmla="*/ 4164037 w 6288258"/>
                <a:gd name="connsiteY12" fmla="*/ 492551 h 816107"/>
                <a:gd name="connsiteX13" fmla="*/ 4220308 w 6288258"/>
                <a:gd name="connsiteY13" fmla="*/ 422212 h 816107"/>
                <a:gd name="connsiteX14" fmla="*/ 4403188 w 6288258"/>
                <a:gd name="connsiteY14" fmla="*/ 605092 h 816107"/>
                <a:gd name="connsiteX15" fmla="*/ 4487594 w 6288258"/>
                <a:gd name="connsiteY15" fmla="*/ 731701 h 816107"/>
                <a:gd name="connsiteX16" fmla="*/ 4600135 w 6288258"/>
                <a:gd name="connsiteY16" fmla="*/ 619160 h 816107"/>
                <a:gd name="connsiteX17" fmla="*/ 4684541 w 6288258"/>
                <a:gd name="connsiteY17" fmla="*/ 323738 h 816107"/>
                <a:gd name="connsiteX18" fmla="*/ 4754880 w 6288258"/>
                <a:gd name="connsiteY18" fmla="*/ 323738 h 816107"/>
                <a:gd name="connsiteX19" fmla="*/ 4951828 w 6288258"/>
                <a:gd name="connsiteY19" fmla="*/ 520686 h 816107"/>
                <a:gd name="connsiteX20" fmla="*/ 5092504 w 6288258"/>
                <a:gd name="connsiteY20" fmla="*/ 619160 h 816107"/>
                <a:gd name="connsiteX21" fmla="*/ 5233181 w 6288258"/>
                <a:gd name="connsiteY21" fmla="*/ 323738 h 816107"/>
                <a:gd name="connsiteX22" fmla="*/ 5416061 w 6288258"/>
                <a:gd name="connsiteY22" fmla="*/ 464415 h 816107"/>
                <a:gd name="connsiteX23" fmla="*/ 5542671 w 6288258"/>
                <a:gd name="connsiteY23" fmla="*/ 731701 h 816107"/>
                <a:gd name="connsiteX24" fmla="*/ 5767754 w 6288258"/>
                <a:gd name="connsiteY24" fmla="*/ 619160 h 816107"/>
                <a:gd name="connsiteX25" fmla="*/ 5852160 w 6288258"/>
                <a:gd name="connsiteY25" fmla="*/ 351874 h 816107"/>
                <a:gd name="connsiteX26" fmla="*/ 5964701 w 6288258"/>
                <a:gd name="connsiteY26" fmla="*/ 56452 h 816107"/>
                <a:gd name="connsiteX27" fmla="*/ 6035040 w 6288258"/>
                <a:gd name="connsiteY27" fmla="*/ 422212 h 816107"/>
                <a:gd name="connsiteX28" fmla="*/ 6133514 w 6288258"/>
                <a:gd name="connsiteY28" fmla="*/ 591024 h 816107"/>
                <a:gd name="connsiteX29" fmla="*/ 6288258 w 6288258"/>
                <a:gd name="connsiteY2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4079631 w 6288258"/>
                <a:gd name="connsiteY10" fmla="*/ 717634 h 816107"/>
                <a:gd name="connsiteX11" fmla="*/ 4164037 w 6288258"/>
                <a:gd name="connsiteY11" fmla="*/ 492551 h 816107"/>
                <a:gd name="connsiteX12" fmla="*/ 4220308 w 6288258"/>
                <a:gd name="connsiteY12" fmla="*/ 422212 h 816107"/>
                <a:gd name="connsiteX13" fmla="*/ 4403188 w 6288258"/>
                <a:gd name="connsiteY13" fmla="*/ 605092 h 816107"/>
                <a:gd name="connsiteX14" fmla="*/ 4487594 w 6288258"/>
                <a:gd name="connsiteY14" fmla="*/ 731701 h 816107"/>
                <a:gd name="connsiteX15" fmla="*/ 4600135 w 6288258"/>
                <a:gd name="connsiteY15" fmla="*/ 619160 h 816107"/>
                <a:gd name="connsiteX16" fmla="*/ 4684541 w 6288258"/>
                <a:gd name="connsiteY16" fmla="*/ 323738 h 816107"/>
                <a:gd name="connsiteX17" fmla="*/ 4754880 w 6288258"/>
                <a:gd name="connsiteY17" fmla="*/ 323738 h 816107"/>
                <a:gd name="connsiteX18" fmla="*/ 4951828 w 6288258"/>
                <a:gd name="connsiteY18" fmla="*/ 520686 h 816107"/>
                <a:gd name="connsiteX19" fmla="*/ 5092504 w 6288258"/>
                <a:gd name="connsiteY19" fmla="*/ 619160 h 816107"/>
                <a:gd name="connsiteX20" fmla="*/ 5233181 w 6288258"/>
                <a:gd name="connsiteY20" fmla="*/ 323738 h 816107"/>
                <a:gd name="connsiteX21" fmla="*/ 5416061 w 6288258"/>
                <a:gd name="connsiteY21" fmla="*/ 464415 h 816107"/>
                <a:gd name="connsiteX22" fmla="*/ 5542671 w 6288258"/>
                <a:gd name="connsiteY22" fmla="*/ 731701 h 816107"/>
                <a:gd name="connsiteX23" fmla="*/ 5767754 w 6288258"/>
                <a:gd name="connsiteY23" fmla="*/ 619160 h 816107"/>
                <a:gd name="connsiteX24" fmla="*/ 5852160 w 6288258"/>
                <a:gd name="connsiteY24" fmla="*/ 351874 h 816107"/>
                <a:gd name="connsiteX25" fmla="*/ 5964701 w 6288258"/>
                <a:gd name="connsiteY25" fmla="*/ 56452 h 816107"/>
                <a:gd name="connsiteX26" fmla="*/ 6035040 w 6288258"/>
                <a:gd name="connsiteY26" fmla="*/ 422212 h 816107"/>
                <a:gd name="connsiteX27" fmla="*/ 6133514 w 6288258"/>
                <a:gd name="connsiteY27" fmla="*/ 591024 h 816107"/>
                <a:gd name="connsiteX28" fmla="*/ 6288258 w 6288258"/>
                <a:gd name="connsiteY2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4079631 w 6288258"/>
                <a:gd name="connsiteY9" fmla="*/ 717634 h 816107"/>
                <a:gd name="connsiteX10" fmla="*/ 4164037 w 6288258"/>
                <a:gd name="connsiteY10" fmla="*/ 492551 h 816107"/>
                <a:gd name="connsiteX11" fmla="*/ 4220308 w 6288258"/>
                <a:gd name="connsiteY11" fmla="*/ 422212 h 816107"/>
                <a:gd name="connsiteX12" fmla="*/ 4403188 w 6288258"/>
                <a:gd name="connsiteY12" fmla="*/ 605092 h 816107"/>
                <a:gd name="connsiteX13" fmla="*/ 4487594 w 6288258"/>
                <a:gd name="connsiteY13" fmla="*/ 731701 h 816107"/>
                <a:gd name="connsiteX14" fmla="*/ 4600135 w 6288258"/>
                <a:gd name="connsiteY14" fmla="*/ 619160 h 816107"/>
                <a:gd name="connsiteX15" fmla="*/ 4684541 w 6288258"/>
                <a:gd name="connsiteY15" fmla="*/ 323738 h 816107"/>
                <a:gd name="connsiteX16" fmla="*/ 4754880 w 6288258"/>
                <a:gd name="connsiteY16" fmla="*/ 323738 h 816107"/>
                <a:gd name="connsiteX17" fmla="*/ 4951828 w 6288258"/>
                <a:gd name="connsiteY17" fmla="*/ 520686 h 816107"/>
                <a:gd name="connsiteX18" fmla="*/ 5092504 w 6288258"/>
                <a:gd name="connsiteY18" fmla="*/ 619160 h 816107"/>
                <a:gd name="connsiteX19" fmla="*/ 5233181 w 6288258"/>
                <a:gd name="connsiteY19" fmla="*/ 323738 h 816107"/>
                <a:gd name="connsiteX20" fmla="*/ 5416061 w 6288258"/>
                <a:gd name="connsiteY20" fmla="*/ 464415 h 816107"/>
                <a:gd name="connsiteX21" fmla="*/ 5542671 w 6288258"/>
                <a:gd name="connsiteY21" fmla="*/ 731701 h 816107"/>
                <a:gd name="connsiteX22" fmla="*/ 5767754 w 6288258"/>
                <a:gd name="connsiteY22" fmla="*/ 619160 h 816107"/>
                <a:gd name="connsiteX23" fmla="*/ 5852160 w 6288258"/>
                <a:gd name="connsiteY23" fmla="*/ 351874 h 816107"/>
                <a:gd name="connsiteX24" fmla="*/ 5964701 w 6288258"/>
                <a:gd name="connsiteY24" fmla="*/ 56452 h 816107"/>
                <a:gd name="connsiteX25" fmla="*/ 6035040 w 6288258"/>
                <a:gd name="connsiteY25" fmla="*/ 422212 h 816107"/>
                <a:gd name="connsiteX26" fmla="*/ 6133514 w 6288258"/>
                <a:gd name="connsiteY26" fmla="*/ 591024 h 816107"/>
                <a:gd name="connsiteX27" fmla="*/ 6288258 w 6288258"/>
                <a:gd name="connsiteY2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4079631 w 6288258"/>
                <a:gd name="connsiteY8" fmla="*/ 717634 h 816107"/>
                <a:gd name="connsiteX9" fmla="*/ 4164037 w 6288258"/>
                <a:gd name="connsiteY9" fmla="*/ 492551 h 816107"/>
                <a:gd name="connsiteX10" fmla="*/ 4220308 w 6288258"/>
                <a:gd name="connsiteY10" fmla="*/ 422212 h 816107"/>
                <a:gd name="connsiteX11" fmla="*/ 4403188 w 6288258"/>
                <a:gd name="connsiteY11" fmla="*/ 605092 h 816107"/>
                <a:gd name="connsiteX12" fmla="*/ 4487594 w 6288258"/>
                <a:gd name="connsiteY12" fmla="*/ 731701 h 816107"/>
                <a:gd name="connsiteX13" fmla="*/ 4600135 w 6288258"/>
                <a:gd name="connsiteY13" fmla="*/ 619160 h 816107"/>
                <a:gd name="connsiteX14" fmla="*/ 4684541 w 6288258"/>
                <a:gd name="connsiteY14" fmla="*/ 323738 h 816107"/>
                <a:gd name="connsiteX15" fmla="*/ 4754880 w 6288258"/>
                <a:gd name="connsiteY15" fmla="*/ 323738 h 816107"/>
                <a:gd name="connsiteX16" fmla="*/ 4951828 w 6288258"/>
                <a:gd name="connsiteY16" fmla="*/ 520686 h 816107"/>
                <a:gd name="connsiteX17" fmla="*/ 5092504 w 6288258"/>
                <a:gd name="connsiteY17" fmla="*/ 619160 h 816107"/>
                <a:gd name="connsiteX18" fmla="*/ 5233181 w 6288258"/>
                <a:gd name="connsiteY18" fmla="*/ 323738 h 816107"/>
                <a:gd name="connsiteX19" fmla="*/ 5416061 w 6288258"/>
                <a:gd name="connsiteY19" fmla="*/ 464415 h 816107"/>
                <a:gd name="connsiteX20" fmla="*/ 5542671 w 6288258"/>
                <a:gd name="connsiteY20" fmla="*/ 731701 h 816107"/>
                <a:gd name="connsiteX21" fmla="*/ 5767754 w 6288258"/>
                <a:gd name="connsiteY21" fmla="*/ 619160 h 816107"/>
                <a:gd name="connsiteX22" fmla="*/ 5852160 w 6288258"/>
                <a:gd name="connsiteY22" fmla="*/ 351874 h 816107"/>
                <a:gd name="connsiteX23" fmla="*/ 5964701 w 6288258"/>
                <a:gd name="connsiteY23" fmla="*/ 56452 h 816107"/>
                <a:gd name="connsiteX24" fmla="*/ 6035040 w 6288258"/>
                <a:gd name="connsiteY24" fmla="*/ 422212 h 816107"/>
                <a:gd name="connsiteX25" fmla="*/ 6133514 w 6288258"/>
                <a:gd name="connsiteY25" fmla="*/ 591024 h 816107"/>
                <a:gd name="connsiteX26" fmla="*/ 6288258 w 6288258"/>
                <a:gd name="connsiteY26" fmla="*/ 661363 h 816107"/>
                <a:gd name="connsiteX0" fmla="*/ 0 w 6288258"/>
                <a:gd name="connsiteY0" fmla="*/ 819092 h 819092"/>
                <a:gd name="connsiteX1" fmla="*/ 196948 w 6288258"/>
                <a:gd name="connsiteY1" fmla="*/ 748754 h 819092"/>
                <a:gd name="connsiteX2" fmla="*/ 356654 w 6288258"/>
                <a:gd name="connsiteY2" fmla="*/ 284520 h 819092"/>
                <a:gd name="connsiteX3" fmla="*/ 450166 w 6288258"/>
                <a:gd name="connsiteY3" fmla="*/ 551806 h 819092"/>
                <a:gd name="connsiteX4" fmla="*/ 576775 w 6288258"/>
                <a:gd name="connsiteY4" fmla="*/ 692483 h 819092"/>
                <a:gd name="connsiteX5" fmla="*/ 731520 w 6288258"/>
                <a:gd name="connsiteY5" fmla="*/ 467400 h 819092"/>
                <a:gd name="connsiteX6" fmla="*/ 813446 w 6288258"/>
                <a:gd name="connsiteY6" fmla="*/ 3166 h 819092"/>
                <a:gd name="connsiteX7" fmla="*/ 4079631 w 6288258"/>
                <a:gd name="connsiteY7" fmla="*/ 720619 h 819092"/>
                <a:gd name="connsiteX8" fmla="*/ 4164037 w 6288258"/>
                <a:gd name="connsiteY8" fmla="*/ 495536 h 819092"/>
                <a:gd name="connsiteX9" fmla="*/ 4220308 w 6288258"/>
                <a:gd name="connsiteY9" fmla="*/ 425197 h 819092"/>
                <a:gd name="connsiteX10" fmla="*/ 4403188 w 6288258"/>
                <a:gd name="connsiteY10" fmla="*/ 608077 h 819092"/>
                <a:gd name="connsiteX11" fmla="*/ 4487594 w 6288258"/>
                <a:gd name="connsiteY11" fmla="*/ 734686 h 819092"/>
                <a:gd name="connsiteX12" fmla="*/ 4600135 w 6288258"/>
                <a:gd name="connsiteY12" fmla="*/ 622145 h 819092"/>
                <a:gd name="connsiteX13" fmla="*/ 4684541 w 6288258"/>
                <a:gd name="connsiteY13" fmla="*/ 326723 h 819092"/>
                <a:gd name="connsiteX14" fmla="*/ 4754880 w 6288258"/>
                <a:gd name="connsiteY14" fmla="*/ 326723 h 819092"/>
                <a:gd name="connsiteX15" fmla="*/ 4951828 w 6288258"/>
                <a:gd name="connsiteY15" fmla="*/ 523671 h 819092"/>
                <a:gd name="connsiteX16" fmla="*/ 5092504 w 6288258"/>
                <a:gd name="connsiteY16" fmla="*/ 622145 h 819092"/>
                <a:gd name="connsiteX17" fmla="*/ 5233181 w 6288258"/>
                <a:gd name="connsiteY17" fmla="*/ 326723 h 819092"/>
                <a:gd name="connsiteX18" fmla="*/ 5416061 w 6288258"/>
                <a:gd name="connsiteY18" fmla="*/ 467400 h 819092"/>
                <a:gd name="connsiteX19" fmla="*/ 5542671 w 6288258"/>
                <a:gd name="connsiteY19" fmla="*/ 734686 h 819092"/>
                <a:gd name="connsiteX20" fmla="*/ 5767754 w 6288258"/>
                <a:gd name="connsiteY20" fmla="*/ 622145 h 819092"/>
                <a:gd name="connsiteX21" fmla="*/ 5852160 w 6288258"/>
                <a:gd name="connsiteY21" fmla="*/ 354859 h 819092"/>
                <a:gd name="connsiteX22" fmla="*/ 5964701 w 6288258"/>
                <a:gd name="connsiteY22" fmla="*/ 59437 h 819092"/>
                <a:gd name="connsiteX23" fmla="*/ 6035040 w 6288258"/>
                <a:gd name="connsiteY23" fmla="*/ 425197 h 819092"/>
                <a:gd name="connsiteX24" fmla="*/ 6133514 w 6288258"/>
                <a:gd name="connsiteY24" fmla="*/ 594009 h 819092"/>
                <a:gd name="connsiteX25" fmla="*/ 6288258 w 6288258"/>
                <a:gd name="connsiteY25" fmla="*/ 664348 h 819092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731520 w 6288258"/>
                <a:gd name="connsiteY5" fmla="*/ 408428 h 760120"/>
                <a:gd name="connsiteX6" fmla="*/ 4079631 w 6288258"/>
                <a:gd name="connsiteY6" fmla="*/ 661647 h 760120"/>
                <a:gd name="connsiteX7" fmla="*/ 4164037 w 6288258"/>
                <a:gd name="connsiteY7" fmla="*/ 436564 h 760120"/>
                <a:gd name="connsiteX8" fmla="*/ 4220308 w 6288258"/>
                <a:gd name="connsiteY8" fmla="*/ 366225 h 760120"/>
                <a:gd name="connsiteX9" fmla="*/ 4403188 w 6288258"/>
                <a:gd name="connsiteY9" fmla="*/ 549105 h 760120"/>
                <a:gd name="connsiteX10" fmla="*/ 4487594 w 6288258"/>
                <a:gd name="connsiteY10" fmla="*/ 675714 h 760120"/>
                <a:gd name="connsiteX11" fmla="*/ 4600135 w 6288258"/>
                <a:gd name="connsiteY11" fmla="*/ 563173 h 760120"/>
                <a:gd name="connsiteX12" fmla="*/ 4684541 w 6288258"/>
                <a:gd name="connsiteY12" fmla="*/ 267751 h 760120"/>
                <a:gd name="connsiteX13" fmla="*/ 4754880 w 6288258"/>
                <a:gd name="connsiteY13" fmla="*/ 267751 h 760120"/>
                <a:gd name="connsiteX14" fmla="*/ 4951828 w 6288258"/>
                <a:gd name="connsiteY14" fmla="*/ 464699 h 760120"/>
                <a:gd name="connsiteX15" fmla="*/ 5092504 w 6288258"/>
                <a:gd name="connsiteY15" fmla="*/ 563173 h 760120"/>
                <a:gd name="connsiteX16" fmla="*/ 5233181 w 6288258"/>
                <a:gd name="connsiteY16" fmla="*/ 267751 h 760120"/>
                <a:gd name="connsiteX17" fmla="*/ 5416061 w 6288258"/>
                <a:gd name="connsiteY17" fmla="*/ 408428 h 760120"/>
                <a:gd name="connsiteX18" fmla="*/ 5542671 w 6288258"/>
                <a:gd name="connsiteY18" fmla="*/ 675714 h 760120"/>
                <a:gd name="connsiteX19" fmla="*/ 5767754 w 6288258"/>
                <a:gd name="connsiteY19" fmla="*/ 563173 h 760120"/>
                <a:gd name="connsiteX20" fmla="*/ 5852160 w 6288258"/>
                <a:gd name="connsiteY20" fmla="*/ 295887 h 760120"/>
                <a:gd name="connsiteX21" fmla="*/ 5964701 w 6288258"/>
                <a:gd name="connsiteY21" fmla="*/ 465 h 760120"/>
                <a:gd name="connsiteX22" fmla="*/ 6035040 w 6288258"/>
                <a:gd name="connsiteY22" fmla="*/ 366225 h 760120"/>
                <a:gd name="connsiteX23" fmla="*/ 6133514 w 6288258"/>
                <a:gd name="connsiteY23" fmla="*/ 535037 h 760120"/>
                <a:gd name="connsiteX24" fmla="*/ 6288258 w 6288258"/>
                <a:gd name="connsiteY24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4079631 w 6288258"/>
                <a:gd name="connsiteY5" fmla="*/ 661647 h 760120"/>
                <a:gd name="connsiteX6" fmla="*/ 4164037 w 6288258"/>
                <a:gd name="connsiteY6" fmla="*/ 436564 h 760120"/>
                <a:gd name="connsiteX7" fmla="*/ 4220308 w 6288258"/>
                <a:gd name="connsiteY7" fmla="*/ 366225 h 760120"/>
                <a:gd name="connsiteX8" fmla="*/ 4403188 w 6288258"/>
                <a:gd name="connsiteY8" fmla="*/ 549105 h 760120"/>
                <a:gd name="connsiteX9" fmla="*/ 4487594 w 6288258"/>
                <a:gd name="connsiteY9" fmla="*/ 675714 h 760120"/>
                <a:gd name="connsiteX10" fmla="*/ 4600135 w 6288258"/>
                <a:gd name="connsiteY10" fmla="*/ 563173 h 760120"/>
                <a:gd name="connsiteX11" fmla="*/ 4684541 w 6288258"/>
                <a:gd name="connsiteY11" fmla="*/ 267751 h 760120"/>
                <a:gd name="connsiteX12" fmla="*/ 4754880 w 6288258"/>
                <a:gd name="connsiteY12" fmla="*/ 267751 h 760120"/>
                <a:gd name="connsiteX13" fmla="*/ 4951828 w 6288258"/>
                <a:gd name="connsiteY13" fmla="*/ 464699 h 760120"/>
                <a:gd name="connsiteX14" fmla="*/ 5092504 w 6288258"/>
                <a:gd name="connsiteY14" fmla="*/ 563173 h 760120"/>
                <a:gd name="connsiteX15" fmla="*/ 5233181 w 6288258"/>
                <a:gd name="connsiteY15" fmla="*/ 267751 h 760120"/>
                <a:gd name="connsiteX16" fmla="*/ 5416061 w 6288258"/>
                <a:gd name="connsiteY16" fmla="*/ 408428 h 760120"/>
                <a:gd name="connsiteX17" fmla="*/ 5542671 w 6288258"/>
                <a:gd name="connsiteY17" fmla="*/ 675714 h 760120"/>
                <a:gd name="connsiteX18" fmla="*/ 5767754 w 6288258"/>
                <a:gd name="connsiteY18" fmla="*/ 563173 h 760120"/>
                <a:gd name="connsiteX19" fmla="*/ 5852160 w 6288258"/>
                <a:gd name="connsiteY19" fmla="*/ 295887 h 760120"/>
                <a:gd name="connsiteX20" fmla="*/ 5964701 w 6288258"/>
                <a:gd name="connsiteY20" fmla="*/ 465 h 760120"/>
                <a:gd name="connsiteX21" fmla="*/ 6035040 w 6288258"/>
                <a:gd name="connsiteY21" fmla="*/ 366225 h 760120"/>
                <a:gd name="connsiteX22" fmla="*/ 6133514 w 6288258"/>
                <a:gd name="connsiteY22" fmla="*/ 535037 h 760120"/>
                <a:gd name="connsiteX23" fmla="*/ 6288258 w 6288258"/>
                <a:gd name="connsiteY23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4079631 w 6288258"/>
                <a:gd name="connsiteY4" fmla="*/ 661647 h 760120"/>
                <a:gd name="connsiteX5" fmla="*/ 4164037 w 6288258"/>
                <a:gd name="connsiteY5" fmla="*/ 436564 h 760120"/>
                <a:gd name="connsiteX6" fmla="*/ 4220308 w 6288258"/>
                <a:gd name="connsiteY6" fmla="*/ 366225 h 760120"/>
                <a:gd name="connsiteX7" fmla="*/ 4403188 w 6288258"/>
                <a:gd name="connsiteY7" fmla="*/ 549105 h 760120"/>
                <a:gd name="connsiteX8" fmla="*/ 4487594 w 6288258"/>
                <a:gd name="connsiteY8" fmla="*/ 675714 h 760120"/>
                <a:gd name="connsiteX9" fmla="*/ 4600135 w 6288258"/>
                <a:gd name="connsiteY9" fmla="*/ 563173 h 760120"/>
                <a:gd name="connsiteX10" fmla="*/ 4684541 w 6288258"/>
                <a:gd name="connsiteY10" fmla="*/ 267751 h 760120"/>
                <a:gd name="connsiteX11" fmla="*/ 4754880 w 6288258"/>
                <a:gd name="connsiteY11" fmla="*/ 267751 h 760120"/>
                <a:gd name="connsiteX12" fmla="*/ 4951828 w 6288258"/>
                <a:gd name="connsiteY12" fmla="*/ 464699 h 760120"/>
                <a:gd name="connsiteX13" fmla="*/ 5092504 w 6288258"/>
                <a:gd name="connsiteY13" fmla="*/ 563173 h 760120"/>
                <a:gd name="connsiteX14" fmla="*/ 5233181 w 6288258"/>
                <a:gd name="connsiteY14" fmla="*/ 267751 h 760120"/>
                <a:gd name="connsiteX15" fmla="*/ 5416061 w 6288258"/>
                <a:gd name="connsiteY15" fmla="*/ 408428 h 760120"/>
                <a:gd name="connsiteX16" fmla="*/ 5542671 w 6288258"/>
                <a:gd name="connsiteY16" fmla="*/ 675714 h 760120"/>
                <a:gd name="connsiteX17" fmla="*/ 5767754 w 6288258"/>
                <a:gd name="connsiteY17" fmla="*/ 563173 h 760120"/>
                <a:gd name="connsiteX18" fmla="*/ 5852160 w 6288258"/>
                <a:gd name="connsiteY18" fmla="*/ 295887 h 760120"/>
                <a:gd name="connsiteX19" fmla="*/ 5964701 w 6288258"/>
                <a:gd name="connsiteY19" fmla="*/ 465 h 760120"/>
                <a:gd name="connsiteX20" fmla="*/ 6035040 w 6288258"/>
                <a:gd name="connsiteY20" fmla="*/ 366225 h 760120"/>
                <a:gd name="connsiteX21" fmla="*/ 6133514 w 6288258"/>
                <a:gd name="connsiteY21" fmla="*/ 535037 h 760120"/>
                <a:gd name="connsiteX22" fmla="*/ 6288258 w 6288258"/>
                <a:gd name="connsiteY22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079631 w 6288258"/>
                <a:gd name="connsiteY3" fmla="*/ 661647 h 760120"/>
                <a:gd name="connsiteX4" fmla="*/ 4164037 w 6288258"/>
                <a:gd name="connsiteY4" fmla="*/ 436564 h 760120"/>
                <a:gd name="connsiteX5" fmla="*/ 4220308 w 6288258"/>
                <a:gd name="connsiteY5" fmla="*/ 366225 h 760120"/>
                <a:gd name="connsiteX6" fmla="*/ 4403188 w 6288258"/>
                <a:gd name="connsiteY6" fmla="*/ 549105 h 760120"/>
                <a:gd name="connsiteX7" fmla="*/ 4487594 w 6288258"/>
                <a:gd name="connsiteY7" fmla="*/ 675714 h 760120"/>
                <a:gd name="connsiteX8" fmla="*/ 4600135 w 6288258"/>
                <a:gd name="connsiteY8" fmla="*/ 563173 h 760120"/>
                <a:gd name="connsiteX9" fmla="*/ 4684541 w 6288258"/>
                <a:gd name="connsiteY9" fmla="*/ 267751 h 760120"/>
                <a:gd name="connsiteX10" fmla="*/ 4754880 w 6288258"/>
                <a:gd name="connsiteY10" fmla="*/ 267751 h 760120"/>
                <a:gd name="connsiteX11" fmla="*/ 4951828 w 6288258"/>
                <a:gd name="connsiteY11" fmla="*/ 464699 h 760120"/>
                <a:gd name="connsiteX12" fmla="*/ 5092504 w 6288258"/>
                <a:gd name="connsiteY12" fmla="*/ 563173 h 760120"/>
                <a:gd name="connsiteX13" fmla="*/ 5233181 w 6288258"/>
                <a:gd name="connsiteY13" fmla="*/ 267751 h 760120"/>
                <a:gd name="connsiteX14" fmla="*/ 5416061 w 6288258"/>
                <a:gd name="connsiteY14" fmla="*/ 408428 h 760120"/>
                <a:gd name="connsiteX15" fmla="*/ 5542671 w 6288258"/>
                <a:gd name="connsiteY15" fmla="*/ 675714 h 760120"/>
                <a:gd name="connsiteX16" fmla="*/ 5767754 w 6288258"/>
                <a:gd name="connsiteY16" fmla="*/ 563173 h 760120"/>
                <a:gd name="connsiteX17" fmla="*/ 5852160 w 6288258"/>
                <a:gd name="connsiteY17" fmla="*/ 295887 h 760120"/>
                <a:gd name="connsiteX18" fmla="*/ 5964701 w 6288258"/>
                <a:gd name="connsiteY18" fmla="*/ 465 h 760120"/>
                <a:gd name="connsiteX19" fmla="*/ 6035040 w 6288258"/>
                <a:gd name="connsiteY19" fmla="*/ 366225 h 760120"/>
                <a:gd name="connsiteX20" fmla="*/ 6133514 w 6288258"/>
                <a:gd name="connsiteY20" fmla="*/ 535037 h 760120"/>
                <a:gd name="connsiteX21" fmla="*/ 6288258 w 6288258"/>
                <a:gd name="connsiteY21" fmla="*/ 605376 h 760120"/>
                <a:gd name="connsiteX0" fmla="*/ 145666 w 6433924"/>
                <a:gd name="connsiteY0" fmla="*/ 760120 h 760120"/>
                <a:gd name="connsiteX1" fmla="*/ 342614 w 6433924"/>
                <a:gd name="connsiteY1" fmla="*/ 689782 h 760120"/>
                <a:gd name="connsiteX2" fmla="*/ 4225297 w 6433924"/>
                <a:gd name="connsiteY2" fmla="*/ 661647 h 760120"/>
                <a:gd name="connsiteX3" fmla="*/ 4309703 w 6433924"/>
                <a:gd name="connsiteY3" fmla="*/ 436564 h 760120"/>
                <a:gd name="connsiteX4" fmla="*/ 4365974 w 6433924"/>
                <a:gd name="connsiteY4" fmla="*/ 366225 h 760120"/>
                <a:gd name="connsiteX5" fmla="*/ 4548854 w 6433924"/>
                <a:gd name="connsiteY5" fmla="*/ 549105 h 760120"/>
                <a:gd name="connsiteX6" fmla="*/ 4633260 w 6433924"/>
                <a:gd name="connsiteY6" fmla="*/ 675714 h 760120"/>
                <a:gd name="connsiteX7" fmla="*/ 4745801 w 6433924"/>
                <a:gd name="connsiteY7" fmla="*/ 563173 h 760120"/>
                <a:gd name="connsiteX8" fmla="*/ 4830207 w 6433924"/>
                <a:gd name="connsiteY8" fmla="*/ 267751 h 760120"/>
                <a:gd name="connsiteX9" fmla="*/ 4900546 w 6433924"/>
                <a:gd name="connsiteY9" fmla="*/ 267751 h 760120"/>
                <a:gd name="connsiteX10" fmla="*/ 5097494 w 6433924"/>
                <a:gd name="connsiteY10" fmla="*/ 464699 h 760120"/>
                <a:gd name="connsiteX11" fmla="*/ 5238170 w 6433924"/>
                <a:gd name="connsiteY11" fmla="*/ 563173 h 760120"/>
                <a:gd name="connsiteX12" fmla="*/ 5378847 w 6433924"/>
                <a:gd name="connsiteY12" fmla="*/ 267751 h 760120"/>
                <a:gd name="connsiteX13" fmla="*/ 5561727 w 6433924"/>
                <a:gd name="connsiteY13" fmla="*/ 408428 h 760120"/>
                <a:gd name="connsiteX14" fmla="*/ 5688337 w 6433924"/>
                <a:gd name="connsiteY14" fmla="*/ 675714 h 760120"/>
                <a:gd name="connsiteX15" fmla="*/ 5913420 w 6433924"/>
                <a:gd name="connsiteY15" fmla="*/ 563173 h 760120"/>
                <a:gd name="connsiteX16" fmla="*/ 5997826 w 6433924"/>
                <a:gd name="connsiteY16" fmla="*/ 295887 h 760120"/>
                <a:gd name="connsiteX17" fmla="*/ 6110367 w 6433924"/>
                <a:gd name="connsiteY17" fmla="*/ 465 h 760120"/>
                <a:gd name="connsiteX18" fmla="*/ 6180706 w 6433924"/>
                <a:gd name="connsiteY18" fmla="*/ 366225 h 760120"/>
                <a:gd name="connsiteX19" fmla="*/ 6279180 w 6433924"/>
                <a:gd name="connsiteY19" fmla="*/ 535037 h 760120"/>
                <a:gd name="connsiteX20" fmla="*/ 6433924 w 6433924"/>
                <a:gd name="connsiteY20" fmla="*/ 605376 h 760120"/>
                <a:gd name="connsiteX0" fmla="*/ 0 w 6288258"/>
                <a:gd name="connsiteY0" fmla="*/ 760120 h 760120"/>
                <a:gd name="connsiteX1" fmla="*/ 4079631 w 6288258"/>
                <a:gd name="connsiteY1" fmla="*/ 661647 h 760120"/>
                <a:gd name="connsiteX2" fmla="*/ 4164037 w 6288258"/>
                <a:gd name="connsiteY2" fmla="*/ 436564 h 760120"/>
                <a:gd name="connsiteX3" fmla="*/ 4220308 w 6288258"/>
                <a:gd name="connsiteY3" fmla="*/ 366225 h 760120"/>
                <a:gd name="connsiteX4" fmla="*/ 4403188 w 6288258"/>
                <a:gd name="connsiteY4" fmla="*/ 549105 h 760120"/>
                <a:gd name="connsiteX5" fmla="*/ 4487594 w 6288258"/>
                <a:gd name="connsiteY5" fmla="*/ 675714 h 760120"/>
                <a:gd name="connsiteX6" fmla="*/ 4600135 w 6288258"/>
                <a:gd name="connsiteY6" fmla="*/ 563173 h 760120"/>
                <a:gd name="connsiteX7" fmla="*/ 4684541 w 6288258"/>
                <a:gd name="connsiteY7" fmla="*/ 267751 h 760120"/>
                <a:gd name="connsiteX8" fmla="*/ 4754880 w 6288258"/>
                <a:gd name="connsiteY8" fmla="*/ 267751 h 760120"/>
                <a:gd name="connsiteX9" fmla="*/ 4951828 w 6288258"/>
                <a:gd name="connsiteY9" fmla="*/ 464699 h 760120"/>
                <a:gd name="connsiteX10" fmla="*/ 5092504 w 6288258"/>
                <a:gd name="connsiteY10" fmla="*/ 563173 h 760120"/>
                <a:gd name="connsiteX11" fmla="*/ 5233181 w 6288258"/>
                <a:gd name="connsiteY11" fmla="*/ 267751 h 760120"/>
                <a:gd name="connsiteX12" fmla="*/ 5416061 w 6288258"/>
                <a:gd name="connsiteY12" fmla="*/ 408428 h 760120"/>
                <a:gd name="connsiteX13" fmla="*/ 5542671 w 6288258"/>
                <a:gd name="connsiteY13" fmla="*/ 675714 h 760120"/>
                <a:gd name="connsiteX14" fmla="*/ 5767754 w 6288258"/>
                <a:gd name="connsiteY14" fmla="*/ 563173 h 760120"/>
                <a:gd name="connsiteX15" fmla="*/ 5852160 w 6288258"/>
                <a:gd name="connsiteY15" fmla="*/ 295887 h 760120"/>
                <a:gd name="connsiteX16" fmla="*/ 5964701 w 6288258"/>
                <a:gd name="connsiteY16" fmla="*/ 465 h 760120"/>
                <a:gd name="connsiteX17" fmla="*/ 6035040 w 6288258"/>
                <a:gd name="connsiteY17" fmla="*/ 366225 h 760120"/>
                <a:gd name="connsiteX18" fmla="*/ 6133514 w 6288258"/>
                <a:gd name="connsiteY18" fmla="*/ 535037 h 760120"/>
                <a:gd name="connsiteX19" fmla="*/ 6288258 w 6288258"/>
                <a:gd name="connsiteY19" fmla="*/ 605376 h 760120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053883"/>
                <a:gd name="connsiteY0" fmla="*/ 661647 h 680927"/>
                <a:gd name="connsiteX1" fmla="*/ 84406 w 2053883"/>
                <a:gd name="connsiteY1" fmla="*/ 436564 h 680927"/>
                <a:gd name="connsiteX2" fmla="*/ 140677 w 2053883"/>
                <a:gd name="connsiteY2" fmla="*/ 366225 h 680927"/>
                <a:gd name="connsiteX3" fmla="*/ 323557 w 2053883"/>
                <a:gd name="connsiteY3" fmla="*/ 549105 h 680927"/>
                <a:gd name="connsiteX4" fmla="*/ 407963 w 2053883"/>
                <a:gd name="connsiteY4" fmla="*/ 675714 h 680927"/>
                <a:gd name="connsiteX5" fmla="*/ 520504 w 2053883"/>
                <a:gd name="connsiteY5" fmla="*/ 563173 h 680927"/>
                <a:gd name="connsiteX6" fmla="*/ 604910 w 2053883"/>
                <a:gd name="connsiteY6" fmla="*/ 267751 h 680927"/>
                <a:gd name="connsiteX7" fmla="*/ 675249 w 2053883"/>
                <a:gd name="connsiteY7" fmla="*/ 267751 h 680927"/>
                <a:gd name="connsiteX8" fmla="*/ 872197 w 2053883"/>
                <a:gd name="connsiteY8" fmla="*/ 464699 h 680927"/>
                <a:gd name="connsiteX9" fmla="*/ 1012873 w 2053883"/>
                <a:gd name="connsiteY9" fmla="*/ 563173 h 680927"/>
                <a:gd name="connsiteX10" fmla="*/ 1153550 w 2053883"/>
                <a:gd name="connsiteY10" fmla="*/ 267751 h 680927"/>
                <a:gd name="connsiteX11" fmla="*/ 1336430 w 2053883"/>
                <a:gd name="connsiteY11" fmla="*/ 408428 h 680927"/>
                <a:gd name="connsiteX12" fmla="*/ 1463040 w 2053883"/>
                <a:gd name="connsiteY12" fmla="*/ 675714 h 680927"/>
                <a:gd name="connsiteX13" fmla="*/ 1688123 w 2053883"/>
                <a:gd name="connsiteY13" fmla="*/ 563173 h 680927"/>
                <a:gd name="connsiteX14" fmla="*/ 1772529 w 2053883"/>
                <a:gd name="connsiteY14" fmla="*/ 295887 h 680927"/>
                <a:gd name="connsiteX15" fmla="*/ 1885070 w 2053883"/>
                <a:gd name="connsiteY15" fmla="*/ 465 h 680927"/>
                <a:gd name="connsiteX16" fmla="*/ 1955409 w 2053883"/>
                <a:gd name="connsiteY16" fmla="*/ 366225 h 680927"/>
                <a:gd name="connsiteX17" fmla="*/ 2053883 w 2053883"/>
                <a:gd name="connsiteY17" fmla="*/ 535037 h 680927"/>
                <a:gd name="connsiteX0" fmla="*/ 0 w 1955409"/>
                <a:gd name="connsiteY0" fmla="*/ 661647 h 680927"/>
                <a:gd name="connsiteX1" fmla="*/ 84406 w 1955409"/>
                <a:gd name="connsiteY1" fmla="*/ 436564 h 680927"/>
                <a:gd name="connsiteX2" fmla="*/ 140677 w 1955409"/>
                <a:gd name="connsiteY2" fmla="*/ 366225 h 680927"/>
                <a:gd name="connsiteX3" fmla="*/ 323557 w 1955409"/>
                <a:gd name="connsiteY3" fmla="*/ 549105 h 680927"/>
                <a:gd name="connsiteX4" fmla="*/ 407963 w 1955409"/>
                <a:gd name="connsiteY4" fmla="*/ 675714 h 680927"/>
                <a:gd name="connsiteX5" fmla="*/ 520504 w 1955409"/>
                <a:gd name="connsiteY5" fmla="*/ 563173 h 680927"/>
                <a:gd name="connsiteX6" fmla="*/ 604910 w 1955409"/>
                <a:gd name="connsiteY6" fmla="*/ 267751 h 680927"/>
                <a:gd name="connsiteX7" fmla="*/ 675249 w 1955409"/>
                <a:gd name="connsiteY7" fmla="*/ 267751 h 680927"/>
                <a:gd name="connsiteX8" fmla="*/ 872197 w 1955409"/>
                <a:gd name="connsiteY8" fmla="*/ 464699 h 680927"/>
                <a:gd name="connsiteX9" fmla="*/ 1012873 w 1955409"/>
                <a:gd name="connsiteY9" fmla="*/ 563173 h 680927"/>
                <a:gd name="connsiteX10" fmla="*/ 1153550 w 1955409"/>
                <a:gd name="connsiteY10" fmla="*/ 267751 h 680927"/>
                <a:gd name="connsiteX11" fmla="*/ 1336430 w 1955409"/>
                <a:gd name="connsiteY11" fmla="*/ 408428 h 680927"/>
                <a:gd name="connsiteX12" fmla="*/ 1463040 w 1955409"/>
                <a:gd name="connsiteY12" fmla="*/ 675714 h 680927"/>
                <a:gd name="connsiteX13" fmla="*/ 1688123 w 1955409"/>
                <a:gd name="connsiteY13" fmla="*/ 563173 h 680927"/>
                <a:gd name="connsiteX14" fmla="*/ 1772529 w 1955409"/>
                <a:gd name="connsiteY14" fmla="*/ 295887 h 680927"/>
                <a:gd name="connsiteX15" fmla="*/ 1885070 w 1955409"/>
                <a:gd name="connsiteY15" fmla="*/ 465 h 680927"/>
                <a:gd name="connsiteX16" fmla="*/ 1955409 w 1955409"/>
                <a:gd name="connsiteY16" fmla="*/ 366225 h 680927"/>
                <a:gd name="connsiteX0" fmla="*/ 0 w 1885070"/>
                <a:gd name="connsiteY0" fmla="*/ 661647 h 680927"/>
                <a:gd name="connsiteX1" fmla="*/ 84406 w 1885070"/>
                <a:gd name="connsiteY1" fmla="*/ 436564 h 680927"/>
                <a:gd name="connsiteX2" fmla="*/ 140677 w 1885070"/>
                <a:gd name="connsiteY2" fmla="*/ 366225 h 680927"/>
                <a:gd name="connsiteX3" fmla="*/ 323557 w 1885070"/>
                <a:gd name="connsiteY3" fmla="*/ 549105 h 680927"/>
                <a:gd name="connsiteX4" fmla="*/ 407963 w 1885070"/>
                <a:gd name="connsiteY4" fmla="*/ 675714 h 680927"/>
                <a:gd name="connsiteX5" fmla="*/ 520504 w 1885070"/>
                <a:gd name="connsiteY5" fmla="*/ 563173 h 680927"/>
                <a:gd name="connsiteX6" fmla="*/ 604910 w 1885070"/>
                <a:gd name="connsiteY6" fmla="*/ 267751 h 680927"/>
                <a:gd name="connsiteX7" fmla="*/ 675249 w 1885070"/>
                <a:gd name="connsiteY7" fmla="*/ 267751 h 680927"/>
                <a:gd name="connsiteX8" fmla="*/ 872197 w 1885070"/>
                <a:gd name="connsiteY8" fmla="*/ 464699 h 680927"/>
                <a:gd name="connsiteX9" fmla="*/ 1012873 w 1885070"/>
                <a:gd name="connsiteY9" fmla="*/ 563173 h 680927"/>
                <a:gd name="connsiteX10" fmla="*/ 1153550 w 1885070"/>
                <a:gd name="connsiteY10" fmla="*/ 267751 h 680927"/>
                <a:gd name="connsiteX11" fmla="*/ 1336430 w 1885070"/>
                <a:gd name="connsiteY11" fmla="*/ 408428 h 680927"/>
                <a:gd name="connsiteX12" fmla="*/ 1463040 w 1885070"/>
                <a:gd name="connsiteY12" fmla="*/ 675714 h 680927"/>
                <a:gd name="connsiteX13" fmla="*/ 1688123 w 1885070"/>
                <a:gd name="connsiteY13" fmla="*/ 563173 h 680927"/>
                <a:gd name="connsiteX14" fmla="*/ 1772529 w 1885070"/>
                <a:gd name="connsiteY14" fmla="*/ 295887 h 680927"/>
                <a:gd name="connsiteX15" fmla="*/ 1885070 w 1885070"/>
                <a:gd name="connsiteY15" fmla="*/ 465 h 680927"/>
                <a:gd name="connsiteX0" fmla="*/ 0 w 1772529"/>
                <a:gd name="connsiteY0" fmla="*/ 424972 h 444252"/>
                <a:gd name="connsiteX1" fmla="*/ 84406 w 1772529"/>
                <a:gd name="connsiteY1" fmla="*/ 199889 h 444252"/>
                <a:gd name="connsiteX2" fmla="*/ 140677 w 1772529"/>
                <a:gd name="connsiteY2" fmla="*/ 129550 h 444252"/>
                <a:gd name="connsiteX3" fmla="*/ 323557 w 1772529"/>
                <a:gd name="connsiteY3" fmla="*/ 312430 h 444252"/>
                <a:gd name="connsiteX4" fmla="*/ 407963 w 1772529"/>
                <a:gd name="connsiteY4" fmla="*/ 439039 h 444252"/>
                <a:gd name="connsiteX5" fmla="*/ 520504 w 1772529"/>
                <a:gd name="connsiteY5" fmla="*/ 326498 h 444252"/>
                <a:gd name="connsiteX6" fmla="*/ 604910 w 1772529"/>
                <a:gd name="connsiteY6" fmla="*/ 31076 h 444252"/>
                <a:gd name="connsiteX7" fmla="*/ 675249 w 1772529"/>
                <a:gd name="connsiteY7" fmla="*/ 31076 h 444252"/>
                <a:gd name="connsiteX8" fmla="*/ 872197 w 1772529"/>
                <a:gd name="connsiteY8" fmla="*/ 228024 h 444252"/>
                <a:gd name="connsiteX9" fmla="*/ 1012873 w 1772529"/>
                <a:gd name="connsiteY9" fmla="*/ 326498 h 444252"/>
                <a:gd name="connsiteX10" fmla="*/ 1153550 w 1772529"/>
                <a:gd name="connsiteY10" fmla="*/ 31076 h 444252"/>
                <a:gd name="connsiteX11" fmla="*/ 1336430 w 1772529"/>
                <a:gd name="connsiteY11" fmla="*/ 171753 h 444252"/>
                <a:gd name="connsiteX12" fmla="*/ 1463040 w 1772529"/>
                <a:gd name="connsiteY12" fmla="*/ 439039 h 444252"/>
                <a:gd name="connsiteX13" fmla="*/ 1688123 w 1772529"/>
                <a:gd name="connsiteY13" fmla="*/ 326498 h 444252"/>
                <a:gd name="connsiteX14" fmla="*/ 1772529 w 1772529"/>
                <a:gd name="connsiteY14" fmla="*/ 59212 h 444252"/>
                <a:gd name="connsiteX0" fmla="*/ 0 w 1688122"/>
                <a:gd name="connsiteY0" fmla="*/ 424972 h 444252"/>
                <a:gd name="connsiteX1" fmla="*/ 84406 w 1688122"/>
                <a:gd name="connsiteY1" fmla="*/ 199889 h 444252"/>
                <a:gd name="connsiteX2" fmla="*/ 140677 w 1688122"/>
                <a:gd name="connsiteY2" fmla="*/ 129550 h 444252"/>
                <a:gd name="connsiteX3" fmla="*/ 323557 w 1688122"/>
                <a:gd name="connsiteY3" fmla="*/ 312430 h 444252"/>
                <a:gd name="connsiteX4" fmla="*/ 407963 w 1688122"/>
                <a:gd name="connsiteY4" fmla="*/ 439039 h 444252"/>
                <a:gd name="connsiteX5" fmla="*/ 520504 w 1688122"/>
                <a:gd name="connsiteY5" fmla="*/ 326498 h 444252"/>
                <a:gd name="connsiteX6" fmla="*/ 604910 w 1688122"/>
                <a:gd name="connsiteY6" fmla="*/ 31076 h 444252"/>
                <a:gd name="connsiteX7" fmla="*/ 675249 w 1688122"/>
                <a:gd name="connsiteY7" fmla="*/ 31076 h 444252"/>
                <a:gd name="connsiteX8" fmla="*/ 872197 w 1688122"/>
                <a:gd name="connsiteY8" fmla="*/ 228024 h 444252"/>
                <a:gd name="connsiteX9" fmla="*/ 1012873 w 1688122"/>
                <a:gd name="connsiteY9" fmla="*/ 326498 h 444252"/>
                <a:gd name="connsiteX10" fmla="*/ 1153550 w 1688122"/>
                <a:gd name="connsiteY10" fmla="*/ 31076 h 444252"/>
                <a:gd name="connsiteX11" fmla="*/ 1336430 w 1688122"/>
                <a:gd name="connsiteY11" fmla="*/ 171753 h 444252"/>
                <a:gd name="connsiteX12" fmla="*/ 1463040 w 1688122"/>
                <a:gd name="connsiteY12" fmla="*/ 439039 h 444252"/>
                <a:gd name="connsiteX13" fmla="*/ 1688123 w 1688122"/>
                <a:gd name="connsiteY13" fmla="*/ 326498 h 444252"/>
                <a:gd name="connsiteX0" fmla="*/ 0 w 1770864"/>
                <a:gd name="connsiteY0" fmla="*/ 481243 h 481243"/>
                <a:gd name="connsiteX1" fmla="*/ 167147 w 1770864"/>
                <a:gd name="connsiteY1" fmla="*/ 199889 h 481243"/>
                <a:gd name="connsiteX2" fmla="*/ 223418 w 1770864"/>
                <a:gd name="connsiteY2" fmla="*/ 129550 h 481243"/>
                <a:gd name="connsiteX3" fmla="*/ 406298 w 1770864"/>
                <a:gd name="connsiteY3" fmla="*/ 312430 h 481243"/>
                <a:gd name="connsiteX4" fmla="*/ 490704 w 1770864"/>
                <a:gd name="connsiteY4" fmla="*/ 439039 h 481243"/>
                <a:gd name="connsiteX5" fmla="*/ 603245 w 1770864"/>
                <a:gd name="connsiteY5" fmla="*/ 326498 h 481243"/>
                <a:gd name="connsiteX6" fmla="*/ 687651 w 1770864"/>
                <a:gd name="connsiteY6" fmla="*/ 31076 h 481243"/>
                <a:gd name="connsiteX7" fmla="*/ 757990 w 1770864"/>
                <a:gd name="connsiteY7" fmla="*/ 31076 h 481243"/>
                <a:gd name="connsiteX8" fmla="*/ 954938 w 1770864"/>
                <a:gd name="connsiteY8" fmla="*/ 228024 h 481243"/>
                <a:gd name="connsiteX9" fmla="*/ 1095614 w 1770864"/>
                <a:gd name="connsiteY9" fmla="*/ 326498 h 481243"/>
                <a:gd name="connsiteX10" fmla="*/ 1236291 w 1770864"/>
                <a:gd name="connsiteY10" fmla="*/ 31076 h 481243"/>
                <a:gd name="connsiteX11" fmla="*/ 1419171 w 1770864"/>
                <a:gd name="connsiteY11" fmla="*/ 171753 h 481243"/>
                <a:gd name="connsiteX12" fmla="*/ 1545781 w 1770864"/>
                <a:gd name="connsiteY12" fmla="*/ 439039 h 481243"/>
                <a:gd name="connsiteX13" fmla="*/ 1770864 w 1770864"/>
                <a:gd name="connsiteY13" fmla="*/ 326498 h 481243"/>
                <a:gd name="connsiteX0" fmla="*/ 0 w 1712193"/>
                <a:gd name="connsiteY0" fmla="*/ 481243 h 481243"/>
                <a:gd name="connsiteX1" fmla="*/ 167147 w 1712193"/>
                <a:gd name="connsiteY1" fmla="*/ 199889 h 481243"/>
                <a:gd name="connsiteX2" fmla="*/ 223418 w 1712193"/>
                <a:gd name="connsiteY2" fmla="*/ 129550 h 481243"/>
                <a:gd name="connsiteX3" fmla="*/ 406298 w 1712193"/>
                <a:gd name="connsiteY3" fmla="*/ 312430 h 481243"/>
                <a:gd name="connsiteX4" fmla="*/ 490704 w 1712193"/>
                <a:gd name="connsiteY4" fmla="*/ 439039 h 481243"/>
                <a:gd name="connsiteX5" fmla="*/ 603245 w 1712193"/>
                <a:gd name="connsiteY5" fmla="*/ 326498 h 481243"/>
                <a:gd name="connsiteX6" fmla="*/ 687651 w 1712193"/>
                <a:gd name="connsiteY6" fmla="*/ 31076 h 481243"/>
                <a:gd name="connsiteX7" fmla="*/ 757990 w 1712193"/>
                <a:gd name="connsiteY7" fmla="*/ 31076 h 481243"/>
                <a:gd name="connsiteX8" fmla="*/ 954938 w 1712193"/>
                <a:gd name="connsiteY8" fmla="*/ 228024 h 481243"/>
                <a:gd name="connsiteX9" fmla="*/ 1095614 w 1712193"/>
                <a:gd name="connsiteY9" fmla="*/ 326498 h 481243"/>
                <a:gd name="connsiteX10" fmla="*/ 1236291 w 1712193"/>
                <a:gd name="connsiteY10" fmla="*/ 31076 h 481243"/>
                <a:gd name="connsiteX11" fmla="*/ 1419171 w 1712193"/>
                <a:gd name="connsiteY11" fmla="*/ 171753 h 481243"/>
                <a:gd name="connsiteX12" fmla="*/ 1545781 w 1712193"/>
                <a:gd name="connsiteY12" fmla="*/ 439039 h 481243"/>
                <a:gd name="connsiteX13" fmla="*/ 1712193 w 1712193"/>
                <a:gd name="connsiteY13" fmla="*/ 370833 h 481243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193" h="451284">
                  <a:moveTo>
                    <a:pt x="0" y="389343"/>
                  </a:moveTo>
                  <a:cubicBezTo>
                    <a:pt x="135780" y="545089"/>
                    <a:pt x="129911" y="243188"/>
                    <a:pt x="167147" y="199889"/>
                  </a:cubicBezTo>
                  <a:cubicBezTo>
                    <a:pt x="204383" y="156590"/>
                    <a:pt x="183559" y="110793"/>
                    <a:pt x="223418" y="129550"/>
                  </a:cubicBezTo>
                  <a:cubicBezTo>
                    <a:pt x="263277" y="148307"/>
                    <a:pt x="361750" y="260849"/>
                    <a:pt x="406298" y="312430"/>
                  </a:cubicBezTo>
                  <a:cubicBezTo>
                    <a:pt x="450846" y="364011"/>
                    <a:pt x="457880" y="436694"/>
                    <a:pt x="490704" y="439039"/>
                  </a:cubicBezTo>
                  <a:cubicBezTo>
                    <a:pt x="523528" y="441384"/>
                    <a:pt x="570421" y="394492"/>
                    <a:pt x="603245" y="326498"/>
                  </a:cubicBezTo>
                  <a:cubicBezTo>
                    <a:pt x="636069" y="258504"/>
                    <a:pt x="687651" y="31076"/>
                    <a:pt x="687651" y="31076"/>
                  </a:cubicBezTo>
                  <a:cubicBezTo>
                    <a:pt x="713442" y="-18161"/>
                    <a:pt x="713442" y="-1749"/>
                    <a:pt x="757990" y="31076"/>
                  </a:cubicBezTo>
                  <a:cubicBezTo>
                    <a:pt x="802538" y="63901"/>
                    <a:pt x="898667" y="178787"/>
                    <a:pt x="954938" y="228024"/>
                  </a:cubicBezTo>
                  <a:cubicBezTo>
                    <a:pt x="1011209" y="277261"/>
                    <a:pt x="1048722" y="359323"/>
                    <a:pt x="1095614" y="326498"/>
                  </a:cubicBezTo>
                  <a:cubicBezTo>
                    <a:pt x="1142506" y="293673"/>
                    <a:pt x="1182365" y="56867"/>
                    <a:pt x="1236291" y="31076"/>
                  </a:cubicBezTo>
                  <a:cubicBezTo>
                    <a:pt x="1290217" y="5285"/>
                    <a:pt x="1367589" y="103759"/>
                    <a:pt x="1419171" y="171753"/>
                  </a:cubicBezTo>
                  <a:cubicBezTo>
                    <a:pt x="1470753" y="239747"/>
                    <a:pt x="1496944" y="405859"/>
                    <a:pt x="1545781" y="439039"/>
                  </a:cubicBezTo>
                  <a:cubicBezTo>
                    <a:pt x="1594618" y="472219"/>
                    <a:pt x="1660611" y="434138"/>
                    <a:pt x="1712193" y="37083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112E5F28-D636-4E6D-A7AF-AB65EB279B4B}"/>
                </a:ext>
              </a:extLst>
            </p:cNvPr>
            <p:cNvGrpSpPr/>
            <p:nvPr/>
          </p:nvGrpSpPr>
          <p:grpSpPr>
            <a:xfrm>
              <a:off x="799774" y="2402718"/>
              <a:ext cx="5725551" cy="1066800"/>
              <a:chOff x="715107" y="3621918"/>
              <a:chExt cx="5725551" cy="1066800"/>
            </a:xfrm>
          </p:grpSpPr>
          <p:grpSp>
            <p:nvGrpSpPr>
              <p:cNvPr id="35" name="Agrupar 34">
                <a:extLst>
                  <a:ext uri="{FF2B5EF4-FFF2-40B4-BE49-F238E27FC236}">
                    <a16:creationId xmlns:a16="http://schemas.microsoft.com/office/drawing/2014/main" id="{1930BEBE-FD1B-41B8-B6C4-EAD32AAE97AA}"/>
                  </a:ext>
                </a:extLst>
              </p:cNvPr>
              <p:cNvGrpSpPr/>
              <p:nvPr/>
            </p:nvGrpSpPr>
            <p:grpSpPr>
              <a:xfrm>
                <a:off x="715107" y="3621918"/>
                <a:ext cx="5725551" cy="1066800"/>
                <a:chOff x="715107" y="3621918"/>
                <a:chExt cx="5725551" cy="1066800"/>
              </a:xfrm>
            </p:grpSpPr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4E0576E8-7B27-4CFD-A174-5E3E525A131F}"/>
                    </a:ext>
                  </a:extLst>
                </p:cNvPr>
                <p:cNvCxnSpPr/>
                <p:nvPr/>
              </p:nvCxnSpPr>
              <p:spPr>
                <a:xfrm>
                  <a:off x="715107" y="4536318"/>
                  <a:ext cx="5725551" cy="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64152587-499B-45E2-99AC-9007CF0EC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507" y="3621918"/>
                  <a:ext cx="0" cy="106680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4A3D8DD9-1D5C-47E5-887E-94B8EFDB9C2A}"/>
                  </a:ext>
                </a:extLst>
              </p:cNvPr>
              <p:cNvSpPr/>
              <p:nvPr/>
            </p:nvSpPr>
            <p:spPr>
              <a:xfrm>
                <a:off x="4282488" y="4298945"/>
                <a:ext cx="1455556" cy="187253"/>
              </a:xfrm>
              <a:custGeom>
                <a:avLst/>
                <a:gdLst>
                  <a:gd name="connsiteX0" fmla="*/ 0 w 6288258"/>
                  <a:gd name="connsiteY0" fmla="*/ 760119 h 760119"/>
                  <a:gd name="connsiteX1" fmla="*/ 196948 w 6288258"/>
                  <a:gd name="connsiteY1" fmla="*/ 689781 h 760119"/>
                  <a:gd name="connsiteX2" fmla="*/ 323557 w 6288258"/>
                  <a:gd name="connsiteY2" fmla="*/ 464698 h 760119"/>
                  <a:gd name="connsiteX3" fmla="*/ 450166 w 6288258"/>
                  <a:gd name="connsiteY3" fmla="*/ 492833 h 760119"/>
                  <a:gd name="connsiteX4" fmla="*/ 576775 w 6288258"/>
                  <a:gd name="connsiteY4" fmla="*/ 633510 h 760119"/>
                  <a:gd name="connsiteX5" fmla="*/ 731520 w 6288258"/>
                  <a:gd name="connsiteY5" fmla="*/ 408427 h 760119"/>
                  <a:gd name="connsiteX6" fmla="*/ 829994 w 6288258"/>
                  <a:gd name="connsiteY6" fmla="*/ 113006 h 760119"/>
                  <a:gd name="connsiteX7" fmla="*/ 1041009 w 6288258"/>
                  <a:gd name="connsiteY7" fmla="*/ 464698 h 760119"/>
                  <a:gd name="connsiteX8" fmla="*/ 1195754 w 6288258"/>
                  <a:gd name="connsiteY8" fmla="*/ 591307 h 760119"/>
                  <a:gd name="connsiteX9" fmla="*/ 1336431 w 6288258"/>
                  <a:gd name="connsiteY9" fmla="*/ 366224 h 760119"/>
                  <a:gd name="connsiteX10" fmla="*/ 1434904 w 6288258"/>
                  <a:gd name="connsiteY10" fmla="*/ 155209 h 760119"/>
                  <a:gd name="connsiteX11" fmla="*/ 1533378 w 6288258"/>
                  <a:gd name="connsiteY11" fmla="*/ 366224 h 760119"/>
                  <a:gd name="connsiteX12" fmla="*/ 1603717 w 6288258"/>
                  <a:gd name="connsiteY12" fmla="*/ 492833 h 760119"/>
                  <a:gd name="connsiteX13" fmla="*/ 1730326 w 6288258"/>
                  <a:gd name="connsiteY13" fmla="*/ 703849 h 760119"/>
                  <a:gd name="connsiteX14" fmla="*/ 2011680 w 6288258"/>
                  <a:gd name="connsiteY14" fmla="*/ 731984 h 760119"/>
                  <a:gd name="connsiteX15" fmla="*/ 2110154 w 6288258"/>
                  <a:gd name="connsiteY15" fmla="*/ 520969 h 760119"/>
                  <a:gd name="connsiteX16" fmla="*/ 2166424 w 6288258"/>
                  <a:gd name="connsiteY16" fmla="*/ 267750 h 760119"/>
                  <a:gd name="connsiteX17" fmla="*/ 2264898 w 6288258"/>
                  <a:gd name="connsiteY17" fmla="*/ 281818 h 760119"/>
                  <a:gd name="connsiteX18" fmla="*/ 2349304 w 6288258"/>
                  <a:gd name="connsiteY18" fmla="*/ 70803 h 760119"/>
                  <a:gd name="connsiteX19" fmla="*/ 2419643 w 6288258"/>
                  <a:gd name="connsiteY19" fmla="*/ 324021 h 760119"/>
                  <a:gd name="connsiteX20" fmla="*/ 2518117 w 6288258"/>
                  <a:gd name="connsiteY20" fmla="*/ 506901 h 760119"/>
                  <a:gd name="connsiteX21" fmla="*/ 2630658 w 6288258"/>
                  <a:gd name="connsiteY21" fmla="*/ 633510 h 760119"/>
                  <a:gd name="connsiteX22" fmla="*/ 2799471 w 6288258"/>
                  <a:gd name="connsiteY22" fmla="*/ 577239 h 760119"/>
                  <a:gd name="connsiteX23" fmla="*/ 2869809 w 6288258"/>
                  <a:gd name="connsiteY23" fmla="*/ 324021 h 760119"/>
                  <a:gd name="connsiteX24" fmla="*/ 2926080 w 6288258"/>
                  <a:gd name="connsiteY24" fmla="*/ 141141 h 760119"/>
                  <a:gd name="connsiteX25" fmla="*/ 2968283 w 6288258"/>
                  <a:gd name="connsiteY25" fmla="*/ 98938 h 760119"/>
                  <a:gd name="connsiteX26" fmla="*/ 3080824 w 6288258"/>
                  <a:gd name="connsiteY26" fmla="*/ 366224 h 760119"/>
                  <a:gd name="connsiteX27" fmla="*/ 3305908 w 6288258"/>
                  <a:gd name="connsiteY27" fmla="*/ 605375 h 760119"/>
                  <a:gd name="connsiteX28" fmla="*/ 3362178 w 6288258"/>
                  <a:gd name="connsiteY28" fmla="*/ 661646 h 760119"/>
                  <a:gd name="connsiteX29" fmla="*/ 3615397 w 6288258"/>
                  <a:gd name="connsiteY29" fmla="*/ 703849 h 760119"/>
                  <a:gd name="connsiteX30" fmla="*/ 3770141 w 6288258"/>
                  <a:gd name="connsiteY30" fmla="*/ 492833 h 760119"/>
                  <a:gd name="connsiteX31" fmla="*/ 3854548 w 6288258"/>
                  <a:gd name="connsiteY31" fmla="*/ 520969 h 760119"/>
                  <a:gd name="connsiteX32" fmla="*/ 3938954 w 6288258"/>
                  <a:gd name="connsiteY32" fmla="*/ 577239 h 760119"/>
                  <a:gd name="connsiteX33" fmla="*/ 4079631 w 6288258"/>
                  <a:gd name="connsiteY33" fmla="*/ 661646 h 760119"/>
                  <a:gd name="connsiteX34" fmla="*/ 4164037 w 6288258"/>
                  <a:gd name="connsiteY34" fmla="*/ 436563 h 760119"/>
                  <a:gd name="connsiteX35" fmla="*/ 4220308 w 6288258"/>
                  <a:gd name="connsiteY35" fmla="*/ 366224 h 760119"/>
                  <a:gd name="connsiteX36" fmla="*/ 4403188 w 6288258"/>
                  <a:gd name="connsiteY36" fmla="*/ 549104 h 760119"/>
                  <a:gd name="connsiteX37" fmla="*/ 4487594 w 6288258"/>
                  <a:gd name="connsiteY37" fmla="*/ 675713 h 760119"/>
                  <a:gd name="connsiteX38" fmla="*/ 4600135 w 6288258"/>
                  <a:gd name="connsiteY38" fmla="*/ 563172 h 760119"/>
                  <a:gd name="connsiteX39" fmla="*/ 4684541 w 6288258"/>
                  <a:gd name="connsiteY39" fmla="*/ 267750 h 760119"/>
                  <a:gd name="connsiteX40" fmla="*/ 4754880 w 6288258"/>
                  <a:gd name="connsiteY40" fmla="*/ 267750 h 760119"/>
                  <a:gd name="connsiteX41" fmla="*/ 4951828 w 6288258"/>
                  <a:gd name="connsiteY41" fmla="*/ 464698 h 760119"/>
                  <a:gd name="connsiteX42" fmla="*/ 5092504 w 6288258"/>
                  <a:gd name="connsiteY42" fmla="*/ 563172 h 760119"/>
                  <a:gd name="connsiteX43" fmla="*/ 5233181 w 6288258"/>
                  <a:gd name="connsiteY43" fmla="*/ 267750 h 760119"/>
                  <a:gd name="connsiteX44" fmla="*/ 5416061 w 6288258"/>
                  <a:gd name="connsiteY44" fmla="*/ 408427 h 760119"/>
                  <a:gd name="connsiteX45" fmla="*/ 5542671 w 6288258"/>
                  <a:gd name="connsiteY45" fmla="*/ 675713 h 760119"/>
                  <a:gd name="connsiteX46" fmla="*/ 5767754 w 6288258"/>
                  <a:gd name="connsiteY46" fmla="*/ 563172 h 760119"/>
                  <a:gd name="connsiteX47" fmla="*/ 5852160 w 6288258"/>
                  <a:gd name="connsiteY47" fmla="*/ 295886 h 760119"/>
                  <a:gd name="connsiteX48" fmla="*/ 5964701 w 6288258"/>
                  <a:gd name="connsiteY48" fmla="*/ 464 h 760119"/>
                  <a:gd name="connsiteX49" fmla="*/ 6035040 w 6288258"/>
                  <a:gd name="connsiteY49" fmla="*/ 366224 h 760119"/>
                  <a:gd name="connsiteX50" fmla="*/ 6133514 w 6288258"/>
                  <a:gd name="connsiteY50" fmla="*/ 535036 h 760119"/>
                  <a:gd name="connsiteX51" fmla="*/ 6288258 w 6288258"/>
                  <a:gd name="connsiteY51" fmla="*/ 605375 h 760119"/>
                  <a:gd name="connsiteX0" fmla="*/ 0 w 6288258"/>
                  <a:gd name="connsiteY0" fmla="*/ 970757 h 970757"/>
                  <a:gd name="connsiteX1" fmla="*/ 196948 w 6288258"/>
                  <a:gd name="connsiteY1" fmla="*/ 900419 h 970757"/>
                  <a:gd name="connsiteX2" fmla="*/ 323557 w 6288258"/>
                  <a:gd name="connsiteY2" fmla="*/ 675336 h 970757"/>
                  <a:gd name="connsiteX3" fmla="*/ 450166 w 6288258"/>
                  <a:gd name="connsiteY3" fmla="*/ 703471 h 970757"/>
                  <a:gd name="connsiteX4" fmla="*/ 576775 w 6288258"/>
                  <a:gd name="connsiteY4" fmla="*/ 844148 h 970757"/>
                  <a:gd name="connsiteX5" fmla="*/ 731520 w 6288258"/>
                  <a:gd name="connsiteY5" fmla="*/ 619065 h 970757"/>
                  <a:gd name="connsiteX6" fmla="*/ 829994 w 6288258"/>
                  <a:gd name="connsiteY6" fmla="*/ 323644 h 970757"/>
                  <a:gd name="connsiteX7" fmla="*/ 1041009 w 6288258"/>
                  <a:gd name="connsiteY7" fmla="*/ 675336 h 970757"/>
                  <a:gd name="connsiteX8" fmla="*/ 1195754 w 6288258"/>
                  <a:gd name="connsiteY8" fmla="*/ 801945 h 970757"/>
                  <a:gd name="connsiteX9" fmla="*/ 1336431 w 6288258"/>
                  <a:gd name="connsiteY9" fmla="*/ 576862 h 970757"/>
                  <a:gd name="connsiteX10" fmla="*/ 1434904 w 6288258"/>
                  <a:gd name="connsiteY10" fmla="*/ 365847 h 970757"/>
                  <a:gd name="connsiteX11" fmla="*/ 1533378 w 6288258"/>
                  <a:gd name="connsiteY11" fmla="*/ 576862 h 970757"/>
                  <a:gd name="connsiteX12" fmla="*/ 1603717 w 6288258"/>
                  <a:gd name="connsiteY12" fmla="*/ 703471 h 970757"/>
                  <a:gd name="connsiteX13" fmla="*/ 1730326 w 6288258"/>
                  <a:gd name="connsiteY13" fmla="*/ 914487 h 970757"/>
                  <a:gd name="connsiteX14" fmla="*/ 2011680 w 6288258"/>
                  <a:gd name="connsiteY14" fmla="*/ 942622 h 970757"/>
                  <a:gd name="connsiteX15" fmla="*/ 2110154 w 6288258"/>
                  <a:gd name="connsiteY15" fmla="*/ 731607 h 970757"/>
                  <a:gd name="connsiteX16" fmla="*/ 2166424 w 6288258"/>
                  <a:gd name="connsiteY16" fmla="*/ 478388 h 970757"/>
                  <a:gd name="connsiteX17" fmla="*/ 2264898 w 6288258"/>
                  <a:gd name="connsiteY17" fmla="*/ 492456 h 970757"/>
                  <a:gd name="connsiteX18" fmla="*/ 2299660 w 6288258"/>
                  <a:gd name="connsiteY18" fmla="*/ 87 h 970757"/>
                  <a:gd name="connsiteX19" fmla="*/ 2419643 w 6288258"/>
                  <a:gd name="connsiteY19" fmla="*/ 534659 h 970757"/>
                  <a:gd name="connsiteX20" fmla="*/ 2518117 w 6288258"/>
                  <a:gd name="connsiteY20" fmla="*/ 717539 h 970757"/>
                  <a:gd name="connsiteX21" fmla="*/ 2630658 w 6288258"/>
                  <a:gd name="connsiteY21" fmla="*/ 844148 h 970757"/>
                  <a:gd name="connsiteX22" fmla="*/ 2799471 w 6288258"/>
                  <a:gd name="connsiteY22" fmla="*/ 787877 h 970757"/>
                  <a:gd name="connsiteX23" fmla="*/ 2869809 w 6288258"/>
                  <a:gd name="connsiteY23" fmla="*/ 534659 h 970757"/>
                  <a:gd name="connsiteX24" fmla="*/ 2926080 w 6288258"/>
                  <a:gd name="connsiteY24" fmla="*/ 351779 h 970757"/>
                  <a:gd name="connsiteX25" fmla="*/ 2968283 w 6288258"/>
                  <a:gd name="connsiteY25" fmla="*/ 309576 h 970757"/>
                  <a:gd name="connsiteX26" fmla="*/ 3080824 w 6288258"/>
                  <a:gd name="connsiteY26" fmla="*/ 576862 h 970757"/>
                  <a:gd name="connsiteX27" fmla="*/ 3305908 w 6288258"/>
                  <a:gd name="connsiteY27" fmla="*/ 816013 h 970757"/>
                  <a:gd name="connsiteX28" fmla="*/ 3362178 w 6288258"/>
                  <a:gd name="connsiteY28" fmla="*/ 872284 h 970757"/>
                  <a:gd name="connsiteX29" fmla="*/ 3615397 w 6288258"/>
                  <a:gd name="connsiteY29" fmla="*/ 914487 h 970757"/>
                  <a:gd name="connsiteX30" fmla="*/ 3770141 w 6288258"/>
                  <a:gd name="connsiteY30" fmla="*/ 703471 h 970757"/>
                  <a:gd name="connsiteX31" fmla="*/ 3854548 w 6288258"/>
                  <a:gd name="connsiteY31" fmla="*/ 731607 h 970757"/>
                  <a:gd name="connsiteX32" fmla="*/ 3938954 w 6288258"/>
                  <a:gd name="connsiteY32" fmla="*/ 787877 h 970757"/>
                  <a:gd name="connsiteX33" fmla="*/ 4079631 w 6288258"/>
                  <a:gd name="connsiteY33" fmla="*/ 872284 h 970757"/>
                  <a:gd name="connsiteX34" fmla="*/ 4164037 w 6288258"/>
                  <a:gd name="connsiteY34" fmla="*/ 647201 h 970757"/>
                  <a:gd name="connsiteX35" fmla="*/ 4220308 w 6288258"/>
                  <a:gd name="connsiteY35" fmla="*/ 576862 h 970757"/>
                  <a:gd name="connsiteX36" fmla="*/ 4403188 w 6288258"/>
                  <a:gd name="connsiteY36" fmla="*/ 759742 h 970757"/>
                  <a:gd name="connsiteX37" fmla="*/ 4487594 w 6288258"/>
                  <a:gd name="connsiteY37" fmla="*/ 886351 h 970757"/>
                  <a:gd name="connsiteX38" fmla="*/ 4600135 w 6288258"/>
                  <a:gd name="connsiteY38" fmla="*/ 773810 h 970757"/>
                  <a:gd name="connsiteX39" fmla="*/ 4684541 w 6288258"/>
                  <a:gd name="connsiteY39" fmla="*/ 478388 h 970757"/>
                  <a:gd name="connsiteX40" fmla="*/ 4754880 w 6288258"/>
                  <a:gd name="connsiteY40" fmla="*/ 478388 h 970757"/>
                  <a:gd name="connsiteX41" fmla="*/ 4951828 w 6288258"/>
                  <a:gd name="connsiteY41" fmla="*/ 675336 h 970757"/>
                  <a:gd name="connsiteX42" fmla="*/ 5092504 w 6288258"/>
                  <a:gd name="connsiteY42" fmla="*/ 773810 h 970757"/>
                  <a:gd name="connsiteX43" fmla="*/ 5233181 w 6288258"/>
                  <a:gd name="connsiteY43" fmla="*/ 478388 h 970757"/>
                  <a:gd name="connsiteX44" fmla="*/ 5416061 w 6288258"/>
                  <a:gd name="connsiteY44" fmla="*/ 619065 h 970757"/>
                  <a:gd name="connsiteX45" fmla="*/ 5542671 w 6288258"/>
                  <a:gd name="connsiteY45" fmla="*/ 886351 h 970757"/>
                  <a:gd name="connsiteX46" fmla="*/ 5767754 w 6288258"/>
                  <a:gd name="connsiteY46" fmla="*/ 773810 h 970757"/>
                  <a:gd name="connsiteX47" fmla="*/ 5852160 w 6288258"/>
                  <a:gd name="connsiteY47" fmla="*/ 506524 h 970757"/>
                  <a:gd name="connsiteX48" fmla="*/ 5964701 w 6288258"/>
                  <a:gd name="connsiteY48" fmla="*/ 211102 h 970757"/>
                  <a:gd name="connsiteX49" fmla="*/ 6035040 w 6288258"/>
                  <a:gd name="connsiteY49" fmla="*/ 576862 h 970757"/>
                  <a:gd name="connsiteX50" fmla="*/ 6133514 w 6288258"/>
                  <a:gd name="connsiteY50" fmla="*/ 745674 h 970757"/>
                  <a:gd name="connsiteX51" fmla="*/ 6288258 w 6288258"/>
                  <a:gd name="connsiteY51" fmla="*/ 816013 h 970757"/>
                  <a:gd name="connsiteX0" fmla="*/ 0 w 6288258"/>
                  <a:gd name="connsiteY0" fmla="*/ 971374 h 971374"/>
                  <a:gd name="connsiteX1" fmla="*/ 196948 w 6288258"/>
                  <a:gd name="connsiteY1" fmla="*/ 901036 h 971374"/>
                  <a:gd name="connsiteX2" fmla="*/ 323557 w 6288258"/>
                  <a:gd name="connsiteY2" fmla="*/ 675953 h 971374"/>
                  <a:gd name="connsiteX3" fmla="*/ 450166 w 6288258"/>
                  <a:gd name="connsiteY3" fmla="*/ 704088 h 971374"/>
                  <a:gd name="connsiteX4" fmla="*/ 576775 w 6288258"/>
                  <a:gd name="connsiteY4" fmla="*/ 844765 h 971374"/>
                  <a:gd name="connsiteX5" fmla="*/ 731520 w 6288258"/>
                  <a:gd name="connsiteY5" fmla="*/ 619682 h 971374"/>
                  <a:gd name="connsiteX6" fmla="*/ 829994 w 6288258"/>
                  <a:gd name="connsiteY6" fmla="*/ 324261 h 971374"/>
                  <a:gd name="connsiteX7" fmla="*/ 1041009 w 6288258"/>
                  <a:gd name="connsiteY7" fmla="*/ 675953 h 971374"/>
                  <a:gd name="connsiteX8" fmla="*/ 1195754 w 6288258"/>
                  <a:gd name="connsiteY8" fmla="*/ 802562 h 971374"/>
                  <a:gd name="connsiteX9" fmla="*/ 1336431 w 6288258"/>
                  <a:gd name="connsiteY9" fmla="*/ 577479 h 971374"/>
                  <a:gd name="connsiteX10" fmla="*/ 1434904 w 6288258"/>
                  <a:gd name="connsiteY10" fmla="*/ 366464 h 971374"/>
                  <a:gd name="connsiteX11" fmla="*/ 1533378 w 6288258"/>
                  <a:gd name="connsiteY11" fmla="*/ 577479 h 971374"/>
                  <a:gd name="connsiteX12" fmla="*/ 1603717 w 6288258"/>
                  <a:gd name="connsiteY12" fmla="*/ 704088 h 971374"/>
                  <a:gd name="connsiteX13" fmla="*/ 1730326 w 6288258"/>
                  <a:gd name="connsiteY13" fmla="*/ 915104 h 971374"/>
                  <a:gd name="connsiteX14" fmla="*/ 2011680 w 6288258"/>
                  <a:gd name="connsiteY14" fmla="*/ 943239 h 971374"/>
                  <a:gd name="connsiteX15" fmla="*/ 2110154 w 6288258"/>
                  <a:gd name="connsiteY15" fmla="*/ 732224 h 971374"/>
                  <a:gd name="connsiteX16" fmla="*/ 2166424 w 6288258"/>
                  <a:gd name="connsiteY16" fmla="*/ 479005 h 971374"/>
                  <a:gd name="connsiteX17" fmla="*/ 2215254 w 6288258"/>
                  <a:gd name="connsiteY17" fmla="*/ 422735 h 971374"/>
                  <a:gd name="connsiteX18" fmla="*/ 2299660 w 6288258"/>
                  <a:gd name="connsiteY18" fmla="*/ 704 h 971374"/>
                  <a:gd name="connsiteX19" fmla="*/ 2419643 w 6288258"/>
                  <a:gd name="connsiteY19" fmla="*/ 535276 h 971374"/>
                  <a:gd name="connsiteX20" fmla="*/ 2518117 w 6288258"/>
                  <a:gd name="connsiteY20" fmla="*/ 718156 h 971374"/>
                  <a:gd name="connsiteX21" fmla="*/ 2630658 w 6288258"/>
                  <a:gd name="connsiteY21" fmla="*/ 844765 h 971374"/>
                  <a:gd name="connsiteX22" fmla="*/ 2799471 w 6288258"/>
                  <a:gd name="connsiteY22" fmla="*/ 788494 h 971374"/>
                  <a:gd name="connsiteX23" fmla="*/ 2869809 w 6288258"/>
                  <a:gd name="connsiteY23" fmla="*/ 535276 h 971374"/>
                  <a:gd name="connsiteX24" fmla="*/ 2926080 w 6288258"/>
                  <a:gd name="connsiteY24" fmla="*/ 352396 h 971374"/>
                  <a:gd name="connsiteX25" fmla="*/ 2968283 w 6288258"/>
                  <a:gd name="connsiteY25" fmla="*/ 310193 h 971374"/>
                  <a:gd name="connsiteX26" fmla="*/ 3080824 w 6288258"/>
                  <a:gd name="connsiteY26" fmla="*/ 577479 h 971374"/>
                  <a:gd name="connsiteX27" fmla="*/ 3305908 w 6288258"/>
                  <a:gd name="connsiteY27" fmla="*/ 816630 h 971374"/>
                  <a:gd name="connsiteX28" fmla="*/ 3362178 w 6288258"/>
                  <a:gd name="connsiteY28" fmla="*/ 872901 h 971374"/>
                  <a:gd name="connsiteX29" fmla="*/ 3615397 w 6288258"/>
                  <a:gd name="connsiteY29" fmla="*/ 915104 h 971374"/>
                  <a:gd name="connsiteX30" fmla="*/ 3770141 w 6288258"/>
                  <a:gd name="connsiteY30" fmla="*/ 704088 h 971374"/>
                  <a:gd name="connsiteX31" fmla="*/ 3854548 w 6288258"/>
                  <a:gd name="connsiteY31" fmla="*/ 732224 h 971374"/>
                  <a:gd name="connsiteX32" fmla="*/ 3938954 w 6288258"/>
                  <a:gd name="connsiteY32" fmla="*/ 788494 h 971374"/>
                  <a:gd name="connsiteX33" fmla="*/ 4079631 w 6288258"/>
                  <a:gd name="connsiteY33" fmla="*/ 872901 h 971374"/>
                  <a:gd name="connsiteX34" fmla="*/ 4164037 w 6288258"/>
                  <a:gd name="connsiteY34" fmla="*/ 647818 h 971374"/>
                  <a:gd name="connsiteX35" fmla="*/ 4220308 w 6288258"/>
                  <a:gd name="connsiteY35" fmla="*/ 577479 h 971374"/>
                  <a:gd name="connsiteX36" fmla="*/ 4403188 w 6288258"/>
                  <a:gd name="connsiteY36" fmla="*/ 760359 h 971374"/>
                  <a:gd name="connsiteX37" fmla="*/ 4487594 w 6288258"/>
                  <a:gd name="connsiteY37" fmla="*/ 886968 h 971374"/>
                  <a:gd name="connsiteX38" fmla="*/ 4600135 w 6288258"/>
                  <a:gd name="connsiteY38" fmla="*/ 774427 h 971374"/>
                  <a:gd name="connsiteX39" fmla="*/ 4684541 w 6288258"/>
                  <a:gd name="connsiteY39" fmla="*/ 479005 h 971374"/>
                  <a:gd name="connsiteX40" fmla="*/ 4754880 w 6288258"/>
                  <a:gd name="connsiteY40" fmla="*/ 479005 h 971374"/>
                  <a:gd name="connsiteX41" fmla="*/ 4951828 w 6288258"/>
                  <a:gd name="connsiteY41" fmla="*/ 675953 h 971374"/>
                  <a:gd name="connsiteX42" fmla="*/ 5092504 w 6288258"/>
                  <a:gd name="connsiteY42" fmla="*/ 774427 h 971374"/>
                  <a:gd name="connsiteX43" fmla="*/ 5233181 w 6288258"/>
                  <a:gd name="connsiteY43" fmla="*/ 479005 h 971374"/>
                  <a:gd name="connsiteX44" fmla="*/ 5416061 w 6288258"/>
                  <a:gd name="connsiteY44" fmla="*/ 619682 h 971374"/>
                  <a:gd name="connsiteX45" fmla="*/ 5542671 w 6288258"/>
                  <a:gd name="connsiteY45" fmla="*/ 886968 h 971374"/>
                  <a:gd name="connsiteX46" fmla="*/ 5767754 w 6288258"/>
                  <a:gd name="connsiteY46" fmla="*/ 774427 h 971374"/>
                  <a:gd name="connsiteX47" fmla="*/ 5852160 w 6288258"/>
                  <a:gd name="connsiteY47" fmla="*/ 507141 h 971374"/>
                  <a:gd name="connsiteX48" fmla="*/ 5964701 w 6288258"/>
                  <a:gd name="connsiteY48" fmla="*/ 211719 h 971374"/>
                  <a:gd name="connsiteX49" fmla="*/ 6035040 w 6288258"/>
                  <a:gd name="connsiteY49" fmla="*/ 577479 h 971374"/>
                  <a:gd name="connsiteX50" fmla="*/ 6133514 w 6288258"/>
                  <a:gd name="connsiteY50" fmla="*/ 746291 h 971374"/>
                  <a:gd name="connsiteX51" fmla="*/ 6288258 w 6288258"/>
                  <a:gd name="connsiteY51" fmla="*/ 816630 h 971374"/>
                  <a:gd name="connsiteX0" fmla="*/ 0 w 6288258"/>
                  <a:gd name="connsiteY0" fmla="*/ 971374 h 971374"/>
                  <a:gd name="connsiteX1" fmla="*/ 196948 w 6288258"/>
                  <a:gd name="connsiteY1" fmla="*/ 901036 h 971374"/>
                  <a:gd name="connsiteX2" fmla="*/ 323557 w 6288258"/>
                  <a:gd name="connsiteY2" fmla="*/ 675953 h 971374"/>
                  <a:gd name="connsiteX3" fmla="*/ 450166 w 6288258"/>
                  <a:gd name="connsiteY3" fmla="*/ 704088 h 971374"/>
                  <a:gd name="connsiteX4" fmla="*/ 576775 w 6288258"/>
                  <a:gd name="connsiteY4" fmla="*/ 844765 h 971374"/>
                  <a:gd name="connsiteX5" fmla="*/ 731520 w 6288258"/>
                  <a:gd name="connsiteY5" fmla="*/ 619682 h 971374"/>
                  <a:gd name="connsiteX6" fmla="*/ 813446 w 6288258"/>
                  <a:gd name="connsiteY6" fmla="*/ 155448 h 971374"/>
                  <a:gd name="connsiteX7" fmla="*/ 1041009 w 6288258"/>
                  <a:gd name="connsiteY7" fmla="*/ 675953 h 971374"/>
                  <a:gd name="connsiteX8" fmla="*/ 1195754 w 6288258"/>
                  <a:gd name="connsiteY8" fmla="*/ 802562 h 971374"/>
                  <a:gd name="connsiteX9" fmla="*/ 1336431 w 6288258"/>
                  <a:gd name="connsiteY9" fmla="*/ 577479 h 971374"/>
                  <a:gd name="connsiteX10" fmla="*/ 1434904 w 6288258"/>
                  <a:gd name="connsiteY10" fmla="*/ 366464 h 971374"/>
                  <a:gd name="connsiteX11" fmla="*/ 1533378 w 6288258"/>
                  <a:gd name="connsiteY11" fmla="*/ 577479 h 971374"/>
                  <a:gd name="connsiteX12" fmla="*/ 1603717 w 6288258"/>
                  <a:gd name="connsiteY12" fmla="*/ 704088 h 971374"/>
                  <a:gd name="connsiteX13" fmla="*/ 1730326 w 6288258"/>
                  <a:gd name="connsiteY13" fmla="*/ 915104 h 971374"/>
                  <a:gd name="connsiteX14" fmla="*/ 2011680 w 6288258"/>
                  <a:gd name="connsiteY14" fmla="*/ 943239 h 971374"/>
                  <a:gd name="connsiteX15" fmla="*/ 2110154 w 6288258"/>
                  <a:gd name="connsiteY15" fmla="*/ 732224 h 971374"/>
                  <a:gd name="connsiteX16" fmla="*/ 2166424 w 6288258"/>
                  <a:gd name="connsiteY16" fmla="*/ 479005 h 971374"/>
                  <a:gd name="connsiteX17" fmla="*/ 2215254 w 6288258"/>
                  <a:gd name="connsiteY17" fmla="*/ 422735 h 971374"/>
                  <a:gd name="connsiteX18" fmla="*/ 2299660 w 6288258"/>
                  <a:gd name="connsiteY18" fmla="*/ 704 h 971374"/>
                  <a:gd name="connsiteX19" fmla="*/ 2419643 w 6288258"/>
                  <a:gd name="connsiteY19" fmla="*/ 535276 h 971374"/>
                  <a:gd name="connsiteX20" fmla="*/ 2518117 w 6288258"/>
                  <a:gd name="connsiteY20" fmla="*/ 718156 h 971374"/>
                  <a:gd name="connsiteX21" fmla="*/ 2630658 w 6288258"/>
                  <a:gd name="connsiteY21" fmla="*/ 844765 h 971374"/>
                  <a:gd name="connsiteX22" fmla="*/ 2799471 w 6288258"/>
                  <a:gd name="connsiteY22" fmla="*/ 788494 h 971374"/>
                  <a:gd name="connsiteX23" fmla="*/ 2869809 w 6288258"/>
                  <a:gd name="connsiteY23" fmla="*/ 535276 h 971374"/>
                  <a:gd name="connsiteX24" fmla="*/ 2926080 w 6288258"/>
                  <a:gd name="connsiteY24" fmla="*/ 352396 h 971374"/>
                  <a:gd name="connsiteX25" fmla="*/ 2968283 w 6288258"/>
                  <a:gd name="connsiteY25" fmla="*/ 310193 h 971374"/>
                  <a:gd name="connsiteX26" fmla="*/ 3080824 w 6288258"/>
                  <a:gd name="connsiteY26" fmla="*/ 577479 h 971374"/>
                  <a:gd name="connsiteX27" fmla="*/ 3305908 w 6288258"/>
                  <a:gd name="connsiteY27" fmla="*/ 816630 h 971374"/>
                  <a:gd name="connsiteX28" fmla="*/ 3362178 w 6288258"/>
                  <a:gd name="connsiteY28" fmla="*/ 872901 h 971374"/>
                  <a:gd name="connsiteX29" fmla="*/ 3615397 w 6288258"/>
                  <a:gd name="connsiteY29" fmla="*/ 915104 h 971374"/>
                  <a:gd name="connsiteX30" fmla="*/ 3770141 w 6288258"/>
                  <a:gd name="connsiteY30" fmla="*/ 704088 h 971374"/>
                  <a:gd name="connsiteX31" fmla="*/ 3854548 w 6288258"/>
                  <a:gd name="connsiteY31" fmla="*/ 732224 h 971374"/>
                  <a:gd name="connsiteX32" fmla="*/ 3938954 w 6288258"/>
                  <a:gd name="connsiteY32" fmla="*/ 788494 h 971374"/>
                  <a:gd name="connsiteX33" fmla="*/ 4079631 w 6288258"/>
                  <a:gd name="connsiteY33" fmla="*/ 872901 h 971374"/>
                  <a:gd name="connsiteX34" fmla="*/ 4164037 w 6288258"/>
                  <a:gd name="connsiteY34" fmla="*/ 647818 h 971374"/>
                  <a:gd name="connsiteX35" fmla="*/ 4220308 w 6288258"/>
                  <a:gd name="connsiteY35" fmla="*/ 577479 h 971374"/>
                  <a:gd name="connsiteX36" fmla="*/ 4403188 w 6288258"/>
                  <a:gd name="connsiteY36" fmla="*/ 760359 h 971374"/>
                  <a:gd name="connsiteX37" fmla="*/ 4487594 w 6288258"/>
                  <a:gd name="connsiteY37" fmla="*/ 886968 h 971374"/>
                  <a:gd name="connsiteX38" fmla="*/ 4600135 w 6288258"/>
                  <a:gd name="connsiteY38" fmla="*/ 774427 h 971374"/>
                  <a:gd name="connsiteX39" fmla="*/ 4684541 w 6288258"/>
                  <a:gd name="connsiteY39" fmla="*/ 479005 h 971374"/>
                  <a:gd name="connsiteX40" fmla="*/ 4754880 w 6288258"/>
                  <a:gd name="connsiteY40" fmla="*/ 479005 h 971374"/>
                  <a:gd name="connsiteX41" fmla="*/ 4951828 w 6288258"/>
                  <a:gd name="connsiteY41" fmla="*/ 675953 h 971374"/>
                  <a:gd name="connsiteX42" fmla="*/ 5092504 w 6288258"/>
                  <a:gd name="connsiteY42" fmla="*/ 774427 h 971374"/>
                  <a:gd name="connsiteX43" fmla="*/ 5233181 w 6288258"/>
                  <a:gd name="connsiteY43" fmla="*/ 479005 h 971374"/>
                  <a:gd name="connsiteX44" fmla="*/ 5416061 w 6288258"/>
                  <a:gd name="connsiteY44" fmla="*/ 619682 h 971374"/>
                  <a:gd name="connsiteX45" fmla="*/ 5542671 w 6288258"/>
                  <a:gd name="connsiteY45" fmla="*/ 886968 h 971374"/>
                  <a:gd name="connsiteX46" fmla="*/ 5767754 w 6288258"/>
                  <a:gd name="connsiteY46" fmla="*/ 774427 h 971374"/>
                  <a:gd name="connsiteX47" fmla="*/ 5852160 w 6288258"/>
                  <a:gd name="connsiteY47" fmla="*/ 507141 h 971374"/>
                  <a:gd name="connsiteX48" fmla="*/ 5964701 w 6288258"/>
                  <a:gd name="connsiteY48" fmla="*/ 211719 h 971374"/>
                  <a:gd name="connsiteX49" fmla="*/ 6035040 w 6288258"/>
                  <a:gd name="connsiteY49" fmla="*/ 577479 h 971374"/>
                  <a:gd name="connsiteX50" fmla="*/ 6133514 w 6288258"/>
                  <a:gd name="connsiteY50" fmla="*/ 746291 h 971374"/>
                  <a:gd name="connsiteX51" fmla="*/ 6288258 w 6288258"/>
                  <a:gd name="connsiteY51" fmla="*/ 816630 h 971374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23557 w 6288258"/>
                  <a:gd name="connsiteY2" fmla="*/ 520686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799471 w 6288258"/>
                  <a:gd name="connsiteY22" fmla="*/ 633227 h 816107"/>
                  <a:gd name="connsiteX23" fmla="*/ 2869809 w 6288258"/>
                  <a:gd name="connsiteY23" fmla="*/ 380009 h 816107"/>
                  <a:gd name="connsiteX24" fmla="*/ 2926080 w 6288258"/>
                  <a:gd name="connsiteY24" fmla="*/ 197129 h 816107"/>
                  <a:gd name="connsiteX25" fmla="*/ 2968283 w 6288258"/>
                  <a:gd name="connsiteY25" fmla="*/ 154926 h 816107"/>
                  <a:gd name="connsiteX26" fmla="*/ 3080824 w 6288258"/>
                  <a:gd name="connsiteY26" fmla="*/ 422212 h 816107"/>
                  <a:gd name="connsiteX27" fmla="*/ 3305908 w 6288258"/>
                  <a:gd name="connsiteY27" fmla="*/ 661363 h 816107"/>
                  <a:gd name="connsiteX28" fmla="*/ 3362178 w 6288258"/>
                  <a:gd name="connsiteY28" fmla="*/ 717634 h 816107"/>
                  <a:gd name="connsiteX29" fmla="*/ 3615397 w 6288258"/>
                  <a:gd name="connsiteY29" fmla="*/ 759837 h 816107"/>
                  <a:gd name="connsiteX30" fmla="*/ 3770141 w 6288258"/>
                  <a:gd name="connsiteY30" fmla="*/ 548821 h 816107"/>
                  <a:gd name="connsiteX31" fmla="*/ 3854548 w 6288258"/>
                  <a:gd name="connsiteY31" fmla="*/ 576957 h 816107"/>
                  <a:gd name="connsiteX32" fmla="*/ 3938954 w 6288258"/>
                  <a:gd name="connsiteY32" fmla="*/ 633227 h 816107"/>
                  <a:gd name="connsiteX33" fmla="*/ 4079631 w 6288258"/>
                  <a:gd name="connsiteY33" fmla="*/ 717634 h 816107"/>
                  <a:gd name="connsiteX34" fmla="*/ 4164037 w 6288258"/>
                  <a:gd name="connsiteY34" fmla="*/ 492551 h 816107"/>
                  <a:gd name="connsiteX35" fmla="*/ 4220308 w 6288258"/>
                  <a:gd name="connsiteY35" fmla="*/ 422212 h 816107"/>
                  <a:gd name="connsiteX36" fmla="*/ 4403188 w 6288258"/>
                  <a:gd name="connsiteY36" fmla="*/ 605092 h 816107"/>
                  <a:gd name="connsiteX37" fmla="*/ 4487594 w 6288258"/>
                  <a:gd name="connsiteY37" fmla="*/ 731701 h 816107"/>
                  <a:gd name="connsiteX38" fmla="*/ 4600135 w 6288258"/>
                  <a:gd name="connsiteY38" fmla="*/ 619160 h 816107"/>
                  <a:gd name="connsiteX39" fmla="*/ 4684541 w 6288258"/>
                  <a:gd name="connsiteY39" fmla="*/ 323738 h 816107"/>
                  <a:gd name="connsiteX40" fmla="*/ 4754880 w 6288258"/>
                  <a:gd name="connsiteY40" fmla="*/ 323738 h 816107"/>
                  <a:gd name="connsiteX41" fmla="*/ 4951828 w 6288258"/>
                  <a:gd name="connsiteY41" fmla="*/ 520686 h 816107"/>
                  <a:gd name="connsiteX42" fmla="*/ 5092504 w 6288258"/>
                  <a:gd name="connsiteY42" fmla="*/ 619160 h 816107"/>
                  <a:gd name="connsiteX43" fmla="*/ 5233181 w 6288258"/>
                  <a:gd name="connsiteY43" fmla="*/ 323738 h 816107"/>
                  <a:gd name="connsiteX44" fmla="*/ 5416061 w 6288258"/>
                  <a:gd name="connsiteY44" fmla="*/ 464415 h 816107"/>
                  <a:gd name="connsiteX45" fmla="*/ 5542671 w 6288258"/>
                  <a:gd name="connsiteY45" fmla="*/ 731701 h 816107"/>
                  <a:gd name="connsiteX46" fmla="*/ 5767754 w 6288258"/>
                  <a:gd name="connsiteY46" fmla="*/ 619160 h 816107"/>
                  <a:gd name="connsiteX47" fmla="*/ 5852160 w 6288258"/>
                  <a:gd name="connsiteY47" fmla="*/ 351874 h 816107"/>
                  <a:gd name="connsiteX48" fmla="*/ 5964701 w 6288258"/>
                  <a:gd name="connsiteY48" fmla="*/ 56452 h 816107"/>
                  <a:gd name="connsiteX49" fmla="*/ 6035040 w 6288258"/>
                  <a:gd name="connsiteY49" fmla="*/ 422212 h 816107"/>
                  <a:gd name="connsiteX50" fmla="*/ 6133514 w 6288258"/>
                  <a:gd name="connsiteY50" fmla="*/ 591024 h 816107"/>
                  <a:gd name="connsiteX51" fmla="*/ 6288258 w 6288258"/>
                  <a:gd name="connsiteY5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799471 w 6288258"/>
                  <a:gd name="connsiteY22" fmla="*/ 633227 h 816107"/>
                  <a:gd name="connsiteX23" fmla="*/ 2869809 w 6288258"/>
                  <a:gd name="connsiteY23" fmla="*/ 380009 h 816107"/>
                  <a:gd name="connsiteX24" fmla="*/ 2926080 w 6288258"/>
                  <a:gd name="connsiteY24" fmla="*/ 197129 h 816107"/>
                  <a:gd name="connsiteX25" fmla="*/ 2968283 w 6288258"/>
                  <a:gd name="connsiteY25" fmla="*/ 154926 h 816107"/>
                  <a:gd name="connsiteX26" fmla="*/ 3080824 w 6288258"/>
                  <a:gd name="connsiteY26" fmla="*/ 422212 h 816107"/>
                  <a:gd name="connsiteX27" fmla="*/ 3305908 w 6288258"/>
                  <a:gd name="connsiteY27" fmla="*/ 661363 h 816107"/>
                  <a:gd name="connsiteX28" fmla="*/ 3362178 w 6288258"/>
                  <a:gd name="connsiteY28" fmla="*/ 717634 h 816107"/>
                  <a:gd name="connsiteX29" fmla="*/ 3615397 w 6288258"/>
                  <a:gd name="connsiteY29" fmla="*/ 759837 h 816107"/>
                  <a:gd name="connsiteX30" fmla="*/ 3770141 w 6288258"/>
                  <a:gd name="connsiteY30" fmla="*/ 548821 h 816107"/>
                  <a:gd name="connsiteX31" fmla="*/ 3854548 w 6288258"/>
                  <a:gd name="connsiteY31" fmla="*/ 576957 h 816107"/>
                  <a:gd name="connsiteX32" fmla="*/ 3938954 w 6288258"/>
                  <a:gd name="connsiteY32" fmla="*/ 633227 h 816107"/>
                  <a:gd name="connsiteX33" fmla="*/ 4079631 w 6288258"/>
                  <a:gd name="connsiteY33" fmla="*/ 717634 h 816107"/>
                  <a:gd name="connsiteX34" fmla="*/ 4164037 w 6288258"/>
                  <a:gd name="connsiteY34" fmla="*/ 492551 h 816107"/>
                  <a:gd name="connsiteX35" fmla="*/ 4220308 w 6288258"/>
                  <a:gd name="connsiteY35" fmla="*/ 422212 h 816107"/>
                  <a:gd name="connsiteX36" fmla="*/ 4403188 w 6288258"/>
                  <a:gd name="connsiteY36" fmla="*/ 605092 h 816107"/>
                  <a:gd name="connsiteX37" fmla="*/ 4487594 w 6288258"/>
                  <a:gd name="connsiteY37" fmla="*/ 731701 h 816107"/>
                  <a:gd name="connsiteX38" fmla="*/ 4600135 w 6288258"/>
                  <a:gd name="connsiteY38" fmla="*/ 619160 h 816107"/>
                  <a:gd name="connsiteX39" fmla="*/ 4684541 w 6288258"/>
                  <a:gd name="connsiteY39" fmla="*/ 323738 h 816107"/>
                  <a:gd name="connsiteX40" fmla="*/ 4754880 w 6288258"/>
                  <a:gd name="connsiteY40" fmla="*/ 323738 h 816107"/>
                  <a:gd name="connsiteX41" fmla="*/ 4951828 w 6288258"/>
                  <a:gd name="connsiteY41" fmla="*/ 520686 h 816107"/>
                  <a:gd name="connsiteX42" fmla="*/ 5092504 w 6288258"/>
                  <a:gd name="connsiteY42" fmla="*/ 619160 h 816107"/>
                  <a:gd name="connsiteX43" fmla="*/ 5233181 w 6288258"/>
                  <a:gd name="connsiteY43" fmla="*/ 323738 h 816107"/>
                  <a:gd name="connsiteX44" fmla="*/ 5416061 w 6288258"/>
                  <a:gd name="connsiteY44" fmla="*/ 464415 h 816107"/>
                  <a:gd name="connsiteX45" fmla="*/ 5542671 w 6288258"/>
                  <a:gd name="connsiteY45" fmla="*/ 731701 h 816107"/>
                  <a:gd name="connsiteX46" fmla="*/ 5767754 w 6288258"/>
                  <a:gd name="connsiteY46" fmla="*/ 619160 h 816107"/>
                  <a:gd name="connsiteX47" fmla="*/ 5852160 w 6288258"/>
                  <a:gd name="connsiteY47" fmla="*/ 351874 h 816107"/>
                  <a:gd name="connsiteX48" fmla="*/ 5964701 w 6288258"/>
                  <a:gd name="connsiteY48" fmla="*/ 56452 h 816107"/>
                  <a:gd name="connsiteX49" fmla="*/ 6035040 w 6288258"/>
                  <a:gd name="connsiteY49" fmla="*/ 422212 h 816107"/>
                  <a:gd name="connsiteX50" fmla="*/ 6133514 w 6288258"/>
                  <a:gd name="connsiteY50" fmla="*/ 591024 h 816107"/>
                  <a:gd name="connsiteX51" fmla="*/ 6288258 w 6288258"/>
                  <a:gd name="connsiteY5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869809 w 6288258"/>
                  <a:gd name="connsiteY22" fmla="*/ 380009 h 816107"/>
                  <a:gd name="connsiteX23" fmla="*/ 2926080 w 6288258"/>
                  <a:gd name="connsiteY23" fmla="*/ 197129 h 816107"/>
                  <a:gd name="connsiteX24" fmla="*/ 2968283 w 6288258"/>
                  <a:gd name="connsiteY24" fmla="*/ 154926 h 816107"/>
                  <a:gd name="connsiteX25" fmla="*/ 3080824 w 6288258"/>
                  <a:gd name="connsiteY25" fmla="*/ 422212 h 816107"/>
                  <a:gd name="connsiteX26" fmla="*/ 3305908 w 6288258"/>
                  <a:gd name="connsiteY26" fmla="*/ 661363 h 816107"/>
                  <a:gd name="connsiteX27" fmla="*/ 3362178 w 6288258"/>
                  <a:gd name="connsiteY27" fmla="*/ 717634 h 816107"/>
                  <a:gd name="connsiteX28" fmla="*/ 3615397 w 6288258"/>
                  <a:gd name="connsiteY28" fmla="*/ 759837 h 816107"/>
                  <a:gd name="connsiteX29" fmla="*/ 3770141 w 6288258"/>
                  <a:gd name="connsiteY29" fmla="*/ 548821 h 816107"/>
                  <a:gd name="connsiteX30" fmla="*/ 3854548 w 6288258"/>
                  <a:gd name="connsiteY30" fmla="*/ 576957 h 816107"/>
                  <a:gd name="connsiteX31" fmla="*/ 3938954 w 6288258"/>
                  <a:gd name="connsiteY31" fmla="*/ 633227 h 816107"/>
                  <a:gd name="connsiteX32" fmla="*/ 4079631 w 6288258"/>
                  <a:gd name="connsiteY32" fmla="*/ 717634 h 816107"/>
                  <a:gd name="connsiteX33" fmla="*/ 4164037 w 6288258"/>
                  <a:gd name="connsiteY33" fmla="*/ 492551 h 816107"/>
                  <a:gd name="connsiteX34" fmla="*/ 4220308 w 6288258"/>
                  <a:gd name="connsiteY34" fmla="*/ 422212 h 816107"/>
                  <a:gd name="connsiteX35" fmla="*/ 4403188 w 6288258"/>
                  <a:gd name="connsiteY35" fmla="*/ 605092 h 816107"/>
                  <a:gd name="connsiteX36" fmla="*/ 4487594 w 6288258"/>
                  <a:gd name="connsiteY36" fmla="*/ 731701 h 816107"/>
                  <a:gd name="connsiteX37" fmla="*/ 4600135 w 6288258"/>
                  <a:gd name="connsiteY37" fmla="*/ 619160 h 816107"/>
                  <a:gd name="connsiteX38" fmla="*/ 4684541 w 6288258"/>
                  <a:gd name="connsiteY38" fmla="*/ 323738 h 816107"/>
                  <a:gd name="connsiteX39" fmla="*/ 4754880 w 6288258"/>
                  <a:gd name="connsiteY39" fmla="*/ 323738 h 816107"/>
                  <a:gd name="connsiteX40" fmla="*/ 4951828 w 6288258"/>
                  <a:gd name="connsiteY40" fmla="*/ 520686 h 816107"/>
                  <a:gd name="connsiteX41" fmla="*/ 5092504 w 6288258"/>
                  <a:gd name="connsiteY41" fmla="*/ 619160 h 816107"/>
                  <a:gd name="connsiteX42" fmla="*/ 5233181 w 6288258"/>
                  <a:gd name="connsiteY42" fmla="*/ 323738 h 816107"/>
                  <a:gd name="connsiteX43" fmla="*/ 5416061 w 6288258"/>
                  <a:gd name="connsiteY43" fmla="*/ 464415 h 816107"/>
                  <a:gd name="connsiteX44" fmla="*/ 5542671 w 6288258"/>
                  <a:gd name="connsiteY44" fmla="*/ 731701 h 816107"/>
                  <a:gd name="connsiteX45" fmla="*/ 5767754 w 6288258"/>
                  <a:gd name="connsiteY45" fmla="*/ 619160 h 816107"/>
                  <a:gd name="connsiteX46" fmla="*/ 5852160 w 6288258"/>
                  <a:gd name="connsiteY46" fmla="*/ 351874 h 816107"/>
                  <a:gd name="connsiteX47" fmla="*/ 5964701 w 6288258"/>
                  <a:gd name="connsiteY47" fmla="*/ 56452 h 816107"/>
                  <a:gd name="connsiteX48" fmla="*/ 6035040 w 6288258"/>
                  <a:gd name="connsiteY48" fmla="*/ 422212 h 816107"/>
                  <a:gd name="connsiteX49" fmla="*/ 6133514 w 6288258"/>
                  <a:gd name="connsiteY49" fmla="*/ 591024 h 816107"/>
                  <a:gd name="connsiteX50" fmla="*/ 6288258 w 6288258"/>
                  <a:gd name="connsiteY5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3854548 w 6288258"/>
                  <a:gd name="connsiteY29" fmla="*/ 576957 h 816107"/>
                  <a:gd name="connsiteX30" fmla="*/ 3938954 w 6288258"/>
                  <a:gd name="connsiteY30" fmla="*/ 633227 h 816107"/>
                  <a:gd name="connsiteX31" fmla="*/ 4079631 w 6288258"/>
                  <a:gd name="connsiteY31" fmla="*/ 717634 h 816107"/>
                  <a:gd name="connsiteX32" fmla="*/ 4164037 w 6288258"/>
                  <a:gd name="connsiteY32" fmla="*/ 492551 h 816107"/>
                  <a:gd name="connsiteX33" fmla="*/ 4220308 w 6288258"/>
                  <a:gd name="connsiteY33" fmla="*/ 422212 h 816107"/>
                  <a:gd name="connsiteX34" fmla="*/ 4403188 w 6288258"/>
                  <a:gd name="connsiteY34" fmla="*/ 605092 h 816107"/>
                  <a:gd name="connsiteX35" fmla="*/ 4487594 w 6288258"/>
                  <a:gd name="connsiteY35" fmla="*/ 731701 h 816107"/>
                  <a:gd name="connsiteX36" fmla="*/ 4600135 w 6288258"/>
                  <a:gd name="connsiteY36" fmla="*/ 619160 h 816107"/>
                  <a:gd name="connsiteX37" fmla="*/ 4684541 w 6288258"/>
                  <a:gd name="connsiteY37" fmla="*/ 323738 h 816107"/>
                  <a:gd name="connsiteX38" fmla="*/ 4754880 w 6288258"/>
                  <a:gd name="connsiteY38" fmla="*/ 323738 h 816107"/>
                  <a:gd name="connsiteX39" fmla="*/ 4951828 w 6288258"/>
                  <a:gd name="connsiteY39" fmla="*/ 520686 h 816107"/>
                  <a:gd name="connsiteX40" fmla="*/ 5092504 w 6288258"/>
                  <a:gd name="connsiteY40" fmla="*/ 619160 h 816107"/>
                  <a:gd name="connsiteX41" fmla="*/ 5233181 w 6288258"/>
                  <a:gd name="connsiteY41" fmla="*/ 323738 h 816107"/>
                  <a:gd name="connsiteX42" fmla="*/ 5416061 w 6288258"/>
                  <a:gd name="connsiteY42" fmla="*/ 464415 h 816107"/>
                  <a:gd name="connsiteX43" fmla="*/ 5542671 w 6288258"/>
                  <a:gd name="connsiteY43" fmla="*/ 731701 h 816107"/>
                  <a:gd name="connsiteX44" fmla="*/ 5767754 w 6288258"/>
                  <a:gd name="connsiteY44" fmla="*/ 619160 h 816107"/>
                  <a:gd name="connsiteX45" fmla="*/ 5852160 w 6288258"/>
                  <a:gd name="connsiteY45" fmla="*/ 351874 h 816107"/>
                  <a:gd name="connsiteX46" fmla="*/ 5964701 w 6288258"/>
                  <a:gd name="connsiteY46" fmla="*/ 56452 h 816107"/>
                  <a:gd name="connsiteX47" fmla="*/ 6035040 w 6288258"/>
                  <a:gd name="connsiteY47" fmla="*/ 422212 h 816107"/>
                  <a:gd name="connsiteX48" fmla="*/ 6133514 w 6288258"/>
                  <a:gd name="connsiteY48" fmla="*/ 591024 h 816107"/>
                  <a:gd name="connsiteX49" fmla="*/ 6288258 w 6288258"/>
                  <a:gd name="connsiteY4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3854548 w 6288258"/>
                  <a:gd name="connsiteY29" fmla="*/ 576957 h 816107"/>
                  <a:gd name="connsiteX30" fmla="*/ 4079631 w 6288258"/>
                  <a:gd name="connsiteY30" fmla="*/ 717634 h 816107"/>
                  <a:gd name="connsiteX31" fmla="*/ 4164037 w 6288258"/>
                  <a:gd name="connsiteY31" fmla="*/ 492551 h 816107"/>
                  <a:gd name="connsiteX32" fmla="*/ 4220308 w 6288258"/>
                  <a:gd name="connsiteY32" fmla="*/ 422212 h 816107"/>
                  <a:gd name="connsiteX33" fmla="*/ 4403188 w 6288258"/>
                  <a:gd name="connsiteY33" fmla="*/ 605092 h 816107"/>
                  <a:gd name="connsiteX34" fmla="*/ 4487594 w 6288258"/>
                  <a:gd name="connsiteY34" fmla="*/ 731701 h 816107"/>
                  <a:gd name="connsiteX35" fmla="*/ 4600135 w 6288258"/>
                  <a:gd name="connsiteY35" fmla="*/ 619160 h 816107"/>
                  <a:gd name="connsiteX36" fmla="*/ 4684541 w 6288258"/>
                  <a:gd name="connsiteY36" fmla="*/ 323738 h 816107"/>
                  <a:gd name="connsiteX37" fmla="*/ 4754880 w 6288258"/>
                  <a:gd name="connsiteY37" fmla="*/ 323738 h 816107"/>
                  <a:gd name="connsiteX38" fmla="*/ 4951828 w 6288258"/>
                  <a:gd name="connsiteY38" fmla="*/ 520686 h 816107"/>
                  <a:gd name="connsiteX39" fmla="*/ 5092504 w 6288258"/>
                  <a:gd name="connsiteY39" fmla="*/ 619160 h 816107"/>
                  <a:gd name="connsiteX40" fmla="*/ 5233181 w 6288258"/>
                  <a:gd name="connsiteY40" fmla="*/ 323738 h 816107"/>
                  <a:gd name="connsiteX41" fmla="*/ 5416061 w 6288258"/>
                  <a:gd name="connsiteY41" fmla="*/ 464415 h 816107"/>
                  <a:gd name="connsiteX42" fmla="*/ 5542671 w 6288258"/>
                  <a:gd name="connsiteY42" fmla="*/ 731701 h 816107"/>
                  <a:gd name="connsiteX43" fmla="*/ 5767754 w 6288258"/>
                  <a:gd name="connsiteY43" fmla="*/ 619160 h 816107"/>
                  <a:gd name="connsiteX44" fmla="*/ 5852160 w 6288258"/>
                  <a:gd name="connsiteY44" fmla="*/ 351874 h 816107"/>
                  <a:gd name="connsiteX45" fmla="*/ 5964701 w 6288258"/>
                  <a:gd name="connsiteY45" fmla="*/ 56452 h 816107"/>
                  <a:gd name="connsiteX46" fmla="*/ 6035040 w 6288258"/>
                  <a:gd name="connsiteY46" fmla="*/ 422212 h 816107"/>
                  <a:gd name="connsiteX47" fmla="*/ 6133514 w 6288258"/>
                  <a:gd name="connsiteY47" fmla="*/ 591024 h 816107"/>
                  <a:gd name="connsiteX48" fmla="*/ 6288258 w 6288258"/>
                  <a:gd name="connsiteY4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4079631 w 6288258"/>
                  <a:gd name="connsiteY29" fmla="*/ 717634 h 816107"/>
                  <a:gd name="connsiteX30" fmla="*/ 4164037 w 6288258"/>
                  <a:gd name="connsiteY30" fmla="*/ 492551 h 816107"/>
                  <a:gd name="connsiteX31" fmla="*/ 4220308 w 6288258"/>
                  <a:gd name="connsiteY31" fmla="*/ 422212 h 816107"/>
                  <a:gd name="connsiteX32" fmla="*/ 4403188 w 6288258"/>
                  <a:gd name="connsiteY32" fmla="*/ 605092 h 816107"/>
                  <a:gd name="connsiteX33" fmla="*/ 4487594 w 6288258"/>
                  <a:gd name="connsiteY33" fmla="*/ 731701 h 816107"/>
                  <a:gd name="connsiteX34" fmla="*/ 4600135 w 6288258"/>
                  <a:gd name="connsiteY34" fmla="*/ 619160 h 816107"/>
                  <a:gd name="connsiteX35" fmla="*/ 4684541 w 6288258"/>
                  <a:gd name="connsiteY35" fmla="*/ 323738 h 816107"/>
                  <a:gd name="connsiteX36" fmla="*/ 4754880 w 6288258"/>
                  <a:gd name="connsiteY36" fmla="*/ 323738 h 816107"/>
                  <a:gd name="connsiteX37" fmla="*/ 4951828 w 6288258"/>
                  <a:gd name="connsiteY37" fmla="*/ 520686 h 816107"/>
                  <a:gd name="connsiteX38" fmla="*/ 5092504 w 6288258"/>
                  <a:gd name="connsiteY38" fmla="*/ 619160 h 816107"/>
                  <a:gd name="connsiteX39" fmla="*/ 5233181 w 6288258"/>
                  <a:gd name="connsiteY39" fmla="*/ 323738 h 816107"/>
                  <a:gd name="connsiteX40" fmla="*/ 5416061 w 6288258"/>
                  <a:gd name="connsiteY40" fmla="*/ 464415 h 816107"/>
                  <a:gd name="connsiteX41" fmla="*/ 5542671 w 6288258"/>
                  <a:gd name="connsiteY41" fmla="*/ 731701 h 816107"/>
                  <a:gd name="connsiteX42" fmla="*/ 5767754 w 6288258"/>
                  <a:gd name="connsiteY42" fmla="*/ 619160 h 816107"/>
                  <a:gd name="connsiteX43" fmla="*/ 5852160 w 6288258"/>
                  <a:gd name="connsiteY43" fmla="*/ 351874 h 816107"/>
                  <a:gd name="connsiteX44" fmla="*/ 5964701 w 6288258"/>
                  <a:gd name="connsiteY44" fmla="*/ 56452 h 816107"/>
                  <a:gd name="connsiteX45" fmla="*/ 6035040 w 6288258"/>
                  <a:gd name="connsiteY45" fmla="*/ 422212 h 816107"/>
                  <a:gd name="connsiteX46" fmla="*/ 6133514 w 6288258"/>
                  <a:gd name="connsiteY46" fmla="*/ 591024 h 816107"/>
                  <a:gd name="connsiteX47" fmla="*/ 6288258 w 6288258"/>
                  <a:gd name="connsiteY4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770141 w 6288258"/>
                  <a:gd name="connsiteY27" fmla="*/ 548821 h 816107"/>
                  <a:gd name="connsiteX28" fmla="*/ 4079631 w 6288258"/>
                  <a:gd name="connsiteY28" fmla="*/ 717634 h 816107"/>
                  <a:gd name="connsiteX29" fmla="*/ 4164037 w 6288258"/>
                  <a:gd name="connsiteY29" fmla="*/ 492551 h 816107"/>
                  <a:gd name="connsiteX30" fmla="*/ 4220308 w 6288258"/>
                  <a:gd name="connsiteY30" fmla="*/ 422212 h 816107"/>
                  <a:gd name="connsiteX31" fmla="*/ 4403188 w 6288258"/>
                  <a:gd name="connsiteY31" fmla="*/ 605092 h 816107"/>
                  <a:gd name="connsiteX32" fmla="*/ 4487594 w 6288258"/>
                  <a:gd name="connsiteY32" fmla="*/ 731701 h 816107"/>
                  <a:gd name="connsiteX33" fmla="*/ 4600135 w 6288258"/>
                  <a:gd name="connsiteY33" fmla="*/ 619160 h 816107"/>
                  <a:gd name="connsiteX34" fmla="*/ 4684541 w 6288258"/>
                  <a:gd name="connsiteY34" fmla="*/ 323738 h 816107"/>
                  <a:gd name="connsiteX35" fmla="*/ 4754880 w 6288258"/>
                  <a:gd name="connsiteY35" fmla="*/ 323738 h 816107"/>
                  <a:gd name="connsiteX36" fmla="*/ 4951828 w 6288258"/>
                  <a:gd name="connsiteY36" fmla="*/ 520686 h 816107"/>
                  <a:gd name="connsiteX37" fmla="*/ 5092504 w 6288258"/>
                  <a:gd name="connsiteY37" fmla="*/ 619160 h 816107"/>
                  <a:gd name="connsiteX38" fmla="*/ 5233181 w 6288258"/>
                  <a:gd name="connsiteY38" fmla="*/ 323738 h 816107"/>
                  <a:gd name="connsiteX39" fmla="*/ 5416061 w 6288258"/>
                  <a:gd name="connsiteY39" fmla="*/ 464415 h 816107"/>
                  <a:gd name="connsiteX40" fmla="*/ 5542671 w 6288258"/>
                  <a:gd name="connsiteY40" fmla="*/ 731701 h 816107"/>
                  <a:gd name="connsiteX41" fmla="*/ 5767754 w 6288258"/>
                  <a:gd name="connsiteY41" fmla="*/ 619160 h 816107"/>
                  <a:gd name="connsiteX42" fmla="*/ 5852160 w 6288258"/>
                  <a:gd name="connsiteY42" fmla="*/ 351874 h 816107"/>
                  <a:gd name="connsiteX43" fmla="*/ 5964701 w 6288258"/>
                  <a:gd name="connsiteY43" fmla="*/ 56452 h 816107"/>
                  <a:gd name="connsiteX44" fmla="*/ 6035040 w 6288258"/>
                  <a:gd name="connsiteY44" fmla="*/ 422212 h 816107"/>
                  <a:gd name="connsiteX45" fmla="*/ 6133514 w 6288258"/>
                  <a:gd name="connsiteY45" fmla="*/ 591024 h 816107"/>
                  <a:gd name="connsiteX46" fmla="*/ 6288258 w 6288258"/>
                  <a:gd name="connsiteY46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4079631 w 6288258"/>
                  <a:gd name="connsiteY27" fmla="*/ 717634 h 816107"/>
                  <a:gd name="connsiteX28" fmla="*/ 4164037 w 6288258"/>
                  <a:gd name="connsiteY28" fmla="*/ 492551 h 816107"/>
                  <a:gd name="connsiteX29" fmla="*/ 4220308 w 6288258"/>
                  <a:gd name="connsiteY29" fmla="*/ 422212 h 816107"/>
                  <a:gd name="connsiteX30" fmla="*/ 4403188 w 6288258"/>
                  <a:gd name="connsiteY30" fmla="*/ 605092 h 816107"/>
                  <a:gd name="connsiteX31" fmla="*/ 4487594 w 6288258"/>
                  <a:gd name="connsiteY31" fmla="*/ 731701 h 816107"/>
                  <a:gd name="connsiteX32" fmla="*/ 4600135 w 6288258"/>
                  <a:gd name="connsiteY32" fmla="*/ 619160 h 816107"/>
                  <a:gd name="connsiteX33" fmla="*/ 4684541 w 6288258"/>
                  <a:gd name="connsiteY33" fmla="*/ 323738 h 816107"/>
                  <a:gd name="connsiteX34" fmla="*/ 4754880 w 6288258"/>
                  <a:gd name="connsiteY34" fmla="*/ 323738 h 816107"/>
                  <a:gd name="connsiteX35" fmla="*/ 4951828 w 6288258"/>
                  <a:gd name="connsiteY35" fmla="*/ 520686 h 816107"/>
                  <a:gd name="connsiteX36" fmla="*/ 5092504 w 6288258"/>
                  <a:gd name="connsiteY36" fmla="*/ 619160 h 816107"/>
                  <a:gd name="connsiteX37" fmla="*/ 5233181 w 6288258"/>
                  <a:gd name="connsiteY37" fmla="*/ 323738 h 816107"/>
                  <a:gd name="connsiteX38" fmla="*/ 5416061 w 6288258"/>
                  <a:gd name="connsiteY38" fmla="*/ 464415 h 816107"/>
                  <a:gd name="connsiteX39" fmla="*/ 5542671 w 6288258"/>
                  <a:gd name="connsiteY39" fmla="*/ 731701 h 816107"/>
                  <a:gd name="connsiteX40" fmla="*/ 5767754 w 6288258"/>
                  <a:gd name="connsiteY40" fmla="*/ 619160 h 816107"/>
                  <a:gd name="connsiteX41" fmla="*/ 5852160 w 6288258"/>
                  <a:gd name="connsiteY41" fmla="*/ 351874 h 816107"/>
                  <a:gd name="connsiteX42" fmla="*/ 5964701 w 6288258"/>
                  <a:gd name="connsiteY42" fmla="*/ 56452 h 816107"/>
                  <a:gd name="connsiteX43" fmla="*/ 6035040 w 6288258"/>
                  <a:gd name="connsiteY43" fmla="*/ 422212 h 816107"/>
                  <a:gd name="connsiteX44" fmla="*/ 6133514 w 6288258"/>
                  <a:gd name="connsiteY44" fmla="*/ 591024 h 816107"/>
                  <a:gd name="connsiteX45" fmla="*/ 6288258 w 6288258"/>
                  <a:gd name="connsiteY45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4079631 w 6288258"/>
                  <a:gd name="connsiteY26" fmla="*/ 717634 h 816107"/>
                  <a:gd name="connsiteX27" fmla="*/ 4164037 w 6288258"/>
                  <a:gd name="connsiteY27" fmla="*/ 492551 h 816107"/>
                  <a:gd name="connsiteX28" fmla="*/ 4220308 w 6288258"/>
                  <a:gd name="connsiteY28" fmla="*/ 422212 h 816107"/>
                  <a:gd name="connsiteX29" fmla="*/ 4403188 w 6288258"/>
                  <a:gd name="connsiteY29" fmla="*/ 605092 h 816107"/>
                  <a:gd name="connsiteX30" fmla="*/ 4487594 w 6288258"/>
                  <a:gd name="connsiteY30" fmla="*/ 731701 h 816107"/>
                  <a:gd name="connsiteX31" fmla="*/ 4600135 w 6288258"/>
                  <a:gd name="connsiteY31" fmla="*/ 619160 h 816107"/>
                  <a:gd name="connsiteX32" fmla="*/ 4684541 w 6288258"/>
                  <a:gd name="connsiteY32" fmla="*/ 323738 h 816107"/>
                  <a:gd name="connsiteX33" fmla="*/ 4754880 w 6288258"/>
                  <a:gd name="connsiteY33" fmla="*/ 323738 h 816107"/>
                  <a:gd name="connsiteX34" fmla="*/ 4951828 w 6288258"/>
                  <a:gd name="connsiteY34" fmla="*/ 520686 h 816107"/>
                  <a:gd name="connsiteX35" fmla="*/ 5092504 w 6288258"/>
                  <a:gd name="connsiteY35" fmla="*/ 619160 h 816107"/>
                  <a:gd name="connsiteX36" fmla="*/ 5233181 w 6288258"/>
                  <a:gd name="connsiteY36" fmla="*/ 323738 h 816107"/>
                  <a:gd name="connsiteX37" fmla="*/ 5416061 w 6288258"/>
                  <a:gd name="connsiteY37" fmla="*/ 464415 h 816107"/>
                  <a:gd name="connsiteX38" fmla="*/ 5542671 w 6288258"/>
                  <a:gd name="connsiteY38" fmla="*/ 731701 h 816107"/>
                  <a:gd name="connsiteX39" fmla="*/ 5767754 w 6288258"/>
                  <a:gd name="connsiteY39" fmla="*/ 619160 h 816107"/>
                  <a:gd name="connsiteX40" fmla="*/ 5852160 w 6288258"/>
                  <a:gd name="connsiteY40" fmla="*/ 351874 h 816107"/>
                  <a:gd name="connsiteX41" fmla="*/ 5964701 w 6288258"/>
                  <a:gd name="connsiteY41" fmla="*/ 56452 h 816107"/>
                  <a:gd name="connsiteX42" fmla="*/ 6035040 w 6288258"/>
                  <a:gd name="connsiteY42" fmla="*/ 422212 h 816107"/>
                  <a:gd name="connsiteX43" fmla="*/ 6133514 w 6288258"/>
                  <a:gd name="connsiteY43" fmla="*/ 591024 h 816107"/>
                  <a:gd name="connsiteX44" fmla="*/ 6288258 w 6288258"/>
                  <a:gd name="connsiteY44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4079631 w 6288258"/>
                  <a:gd name="connsiteY25" fmla="*/ 717634 h 816107"/>
                  <a:gd name="connsiteX26" fmla="*/ 4164037 w 6288258"/>
                  <a:gd name="connsiteY26" fmla="*/ 492551 h 816107"/>
                  <a:gd name="connsiteX27" fmla="*/ 4220308 w 6288258"/>
                  <a:gd name="connsiteY27" fmla="*/ 422212 h 816107"/>
                  <a:gd name="connsiteX28" fmla="*/ 4403188 w 6288258"/>
                  <a:gd name="connsiteY28" fmla="*/ 605092 h 816107"/>
                  <a:gd name="connsiteX29" fmla="*/ 4487594 w 6288258"/>
                  <a:gd name="connsiteY29" fmla="*/ 731701 h 816107"/>
                  <a:gd name="connsiteX30" fmla="*/ 4600135 w 6288258"/>
                  <a:gd name="connsiteY30" fmla="*/ 619160 h 816107"/>
                  <a:gd name="connsiteX31" fmla="*/ 4684541 w 6288258"/>
                  <a:gd name="connsiteY31" fmla="*/ 323738 h 816107"/>
                  <a:gd name="connsiteX32" fmla="*/ 4754880 w 6288258"/>
                  <a:gd name="connsiteY32" fmla="*/ 323738 h 816107"/>
                  <a:gd name="connsiteX33" fmla="*/ 4951828 w 6288258"/>
                  <a:gd name="connsiteY33" fmla="*/ 520686 h 816107"/>
                  <a:gd name="connsiteX34" fmla="*/ 5092504 w 6288258"/>
                  <a:gd name="connsiteY34" fmla="*/ 619160 h 816107"/>
                  <a:gd name="connsiteX35" fmla="*/ 5233181 w 6288258"/>
                  <a:gd name="connsiteY35" fmla="*/ 323738 h 816107"/>
                  <a:gd name="connsiteX36" fmla="*/ 5416061 w 6288258"/>
                  <a:gd name="connsiteY36" fmla="*/ 464415 h 816107"/>
                  <a:gd name="connsiteX37" fmla="*/ 5542671 w 6288258"/>
                  <a:gd name="connsiteY37" fmla="*/ 731701 h 816107"/>
                  <a:gd name="connsiteX38" fmla="*/ 5767754 w 6288258"/>
                  <a:gd name="connsiteY38" fmla="*/ 619160 h 816107"/>
                  <a:gd name="connsiteX39" fmla="*/ 5852160 w 6288258"/>
                  <a:gd name="connsiteY39" fmla="*/ 351874 h 816107"/>
                  <a:gd name="connsiteX40" fmla="*/ 5964701 w 6288258"/>
                  <a:gd name="connsiteY40" fmla="*/ 56452 h 816107"/>
                  <a:gd name="connsiteX41" fmla="*/ 6035040 w 6288258"/>
                  <a:gd name="connsiteY41" fmla="*/ 422212 h 816107"/>
                  <a:gd name="connsiteX42" fmla="*/ 6133514 w 6288258"/>
                  <a:gd name="connsiteY42" fmla="*/ 591024 h 816107"/>
                  <a:gd name="connsiteX43" fmla="*/ 6288258 w 6288258"/>
                  <a:gd name="connsiteY43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4079631 w 6288258"/>
                  <a:gd name="connsiteY24" fmla="*/ 717634 h 816107"/>
                  <a:gd name="connsiteX25" fmla="*/ 4164037 w 6288258"/>
                  <a:gd name="connsiteY25" fmla="*/ 492551 h 816107"/>
                  <a:gd name="connsiteX26" fmla="*/ 4220308 w 6288258"/>
                  <a:gd name="connsiteY26" fmla="*/ 422212 h 816107"/>
                  <a:gd name="connsiteX27" fmla="*/ 4403188 w 6288258"/>
                  <a:gd name="connsiteY27" fmla="*/ 605092 h 816107"/>
                  <a:gd name="connsiteX28" fmla="*/ 4487594 w 6288258"/>
                  <a:gd name="connsiteY28" fmla="*/ 731701 h 816107"/>
                  <a:gd name="connsiteX29" fmla="*/ 4600135 w 6288258"/>
                  <a:gd name="connsiteY29" fmla="*/ 619160 h 816107"/>
                  <a:gd name="connsiteX30" fmla="*/ 4684541 w 6288258"/>
                  <a:gd name="connsiteY30" fmla="*/ 323738 h 816107"/>
                  <a:gd name="connsiteX31" fmla="*/ 4754880 w 6288258"/>
                  <a:gd name="connsiteY31" fmla="*/ 323738 h 816107"/>
                  <a:gd name="connsiteX32" fmla="*/ 4951828 w 6288258"/>
                  <a:gd name="connsiteY32" fmla="*/ 520686 h 816107"/>
                  <a:gd name="connsiteX33" fmla="*/ 5092504 w 6288258"/>
                  <a:gd name="connsiteY33" fmla="*/ 619160 h 816107"/>
                  <a:gd name="connsiteX34" fmla="*/ 5233181 w 6288258"/>
                  <a:gd name="connsiteY34" fmla="*/ 323738 h 816107"/>
                  <a:gd name="connsiteX35" fmla="*/ 5416061 w 6288258"/>
                  <a:gd name="connsiteY35" fmla="*/ 464415 h 816107"/>
                  <a:gd name="connsiteX36" fmla="*/ 5542671 w 6288258"/>
                  <a:gd name="connsiteY36" fmla="*/ 731701 h 816107"/>
                  <a:gd name="connsiteX37" fmla="*/ 5767754 w 6288258"/>
                  <a:gd name="connsiteY37" fmla="*/ 619160 h 816107"/>
                  <a:gd name="connsiteX38" fmla="*/ 5852160 w 6288258"/>
                  <a:gd name="connsiteY38" fmla="*/ 351874 h 816107"/>
                  <a:gd name="connsiteX39" fmla="*/ 5964701 w 6288258"/>
                  <a:gd name="connsiteY39" fmla="*/ 56452 h 816107"/>
                  <a:gd name="connsiteX40" fmla="*/ 6035040 w 6288258"/>
                  <a:gd name="connsiteY40" fmla="*/ 422212 h 816107"/>
                  <a:gd name="connsiteX41" fmla="*/ 6133514 w 6288258"/>
                  <a:gd name="connsiteY41" fmla="*/ 591024 h 816107"/>
                  <a:gd name="connsiteX42" fmla="*/ 6288258 w 6288258"/>
                  <a:gd name="connsiteY42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4079631 w 6288258"/>
                  <a:gd name="connsiteY23" fmla="*/ 717634 h 816107"/>
                  <a:gd name="connsiteX24" fmla="*/ 4164037 w 6288258"/>
                  <a:gd name="connsiteY24" fmla="*/ 492551 h 816107"/>
                  <a:gd name="connsiteX25" fmla="*/ 4220308 w 6288258"/>
                  <a:gd name="connsiteY25" fmla="*/ 422212 h 816107"/>
                  <a:gd name="connsiteX26" fmla="*/ 4403188 w 6288258"/>
                  <a:gd name="connsiteY26" fmla="*/ 605092 h 816107"/>
                  <a:gd name="connsiteX27" fmla="*/ 4487594 w 6288258"/>
                  <a:gd name="connsiteY27" fmla="*/ 731701 h 816107"/>
                  <a:gd name="connsiteX28" fmla="*/ 4600135 w 6288258"/>
                  <a:gd name="connsiteY28" fmla="*/ 619160 h 816107"/>
                  <a:gd name="connsiteX29" fmla="*/ 4684541 w 6288258"/>
                  <a:gd name="connsiteY29" fmla="*/ 323738 h 816107"/>
                  <a:gd name="connsiteX30" fmla="*/ 4754880 w 6288258"/>
                  <a:gd name="connsiteY30" fmla="*/ 323738 h 816107"/>
                  <a:gd name="connsiteX31" fmla="*/ 4951828 w 6288258"/>
                  <a:gd name="connsiteY31" fmla="*/ 520686 h 816107"/>
                  <a:gd name="connsiteX32" fmla="*/ 5092504 w 6288258"/>
                  <a:gd name="connsiteY32" fmla="*/ 619160 h 816107"/>
                  <a:gd name="connsiteX33" fmla="*/ 5233181 w 6288258"/>
                  <a:gd name="connsiteY33" fmla="*/ 323738 h 816107"/>
                  <a:gd name="connsiteX34" fmla="*/ 5416061 w 6288258"/>
                  <a:gd name="connsiteY34" fmla="*/ 464415 h 816107"/>
                  <a:gd name="connsiteX35" fmla="*/ 5542671 w 6288258"/>
                  <a:gd name="connsiteY35" fmla="*/ 731701 h 816107"/>
                  <a:gd name="connsiteX36" fmla="*/ 5767754 w 6288258"/>
                  <a:gd name="connsiteY36" fmla="*/ 619160 h 816107"/>
                  <a:gd name="connsiteX37" fmla="*/ 5852160 w 6288258"/>
                  <a:gd name="connsiteY37" fmla="*/ 351874 h 816107"/>
                  <a:gd name="connsiteX38" fmla="*/ 5964701 w 6288258"/>
                  <a:gd name="connsiteY38" fmla="*/ 56452 h 816107"/>
                  <a:gd name="connsiteX39" fmla="*/ 6035040 w 6288258"/>
                  <a:gd name="connsiteY39" fmla="*/ 422212 h 816107"/>
                  <a:gd name="connsiteX40" fmla="*/ 6133514 w 6288258"/>
                  <a:gd name="connsiteY40" fmla="*/ 591024 h 816107"/>
                  <a:gd name="connsiteX41" fmla="*/ 6288258 w 6288258"/>
                  <a:gd name="connsiteY4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926080 w 6288258"/>
                  <a:gd name="connsiteY21" fmla="*/ 197129 h 816107"/>
                  <a:gd name="connsiteX22" fmla="*/ 4079631 w 6288258"/>
                  <a:gd name="connsiteY22" fmla="*/ 717634 h 816107"/>
                  <a:gd name="connsiteX23" fmla="*/ 4164037 w 6288258"/>
                  <a:gd name="connsiteY23" fmla="*/ 492551 h 816107"/>
                  <a:gd name="connsiteX24" fmla="*/ 4220308 w 6288258"/>
                  <a:gd name="connsiteY24" fmla="*/ 422212 h 816107"/>
                  <a:gd name="connsiteX25" fmla="*/ 4403188 w 6288258"/>
                  <a:gd name="connsiteY25" fmla="*/ 605092 h 816107"/>
                  <a:gd name="connsiteX26" fmla="*/ 4487594 w 6288258"/>
                  <a:gd name="connsiteY26" fmla="*/ 731701 h 816107"/>
                  <a:gd name="connsiteX27" fmla="*/ 4600135 w 6288258"/>
                  <a:gd name="connsiteY27" fmla="*/ 619160 h 816107"/>
                  <a:gd name="connsiteX28" fmla="*/ 4684541 w 6288258"/>
                  <a:gd name="connsiteY28" fmla="*/ 323738 h 816107"/>
                  <a:gd name="connsiteX29" fmla="*/ 4754880 w 6288258"/>
                  <a:gd name="connsiteY29" fmla="*/ 323738 h 816107"/>
                  <a:gd name="connsiteX30" fmla="*/ 4951828 w 6288258"/>
                  <a:gd name="connsiteY30" fmla="*/ 520686 h 816107"/>
                  <a:gd name="connsiteX31" fmla="*/ 5092504 w 6288258"/>
                  <a:gd name="connsiteY31" fmla="*/ 619160 h 816107"/>
                  <a:gd name="connsiteX32" fmla="*/ 5233181 w 6288258"/>
                  <a:gd name="connsiteY32" fmla="*/ 323738 h 816107"/>
                  <a:gd name="connsiteX33" fmla="*/ 5416061 w 6288258"/>
                  <a:gd name="connsiteY33" fmla="*/ 464415 h 816107"/>
                  <a:gd name="connsiteX34" fmla="*/ 5542671 w 6288258"/>
                  <a:gd name="connsiteY34" fmla="*/ 731701 h 816107"/>
                  <a:gd name="connsiteX35" fmla="*/ 5767754 w 6288258"/>
                  <a:gd name="connsiteY35" fmla="*/ 619160 h 816107"/>
                  <a:gd name="connsiteX36" fmla="*/ 5852160 w 6288258"/>
                  <a:gd name="connsiteY36" fmla="*/ 351874 h 816107"/>
                  <a:gd name="connsiteX37" fmla="*/ 5964701 w 6288258"/>
                  <a:gd name="connsiteY37" fmla="*/ 56452 h 816107"/>
                  <a:gd name="connsiteX38" fmla="*/ 6035040 w 6288258"/>
                  <a:gd name="connsiteY38" fmla="*/ 422212 h 816107"/>
                  <a:gd name="connsiteX39" fmla="*/ 6133514 w 6288258"/>
                  <a:gd name="connsiteY39" fmla="*/ 591024 h 816107"/>
                  <a:gd name="connsiteX40" fmla="*/ 6288258 w 6288258"/>
                  <a:gd name="connsiteY4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4079631 w 6288258"/>
                  <a:gd name="connsiteY21" fmla="*/ 717634 h 816107"/>
                  <a:gd name="connsiteX22" fmla="*/ 4164037 w 6288258"/>
                  <a:gd name="connsiteY22" fmla="*/ 492551 h 816107"/>
                  <a:gd name="connsiteX23" fmla="*/ 4220308 w 6288258"/>
                  <a:gd name="connsiteY23" fmla="*/ 422212 h 816107"/>
                  <a:gd name="connsiteX24" fmla="*/ 4403188 w 6288258"/>
                  <a:gd name="connsiteY24" fmla="*/ 605092 h 816107"/>
                  <a:gd name="connsiteX25" fmla="*/ 4487594 w 6288258"/>
                  <a:gd name="connsiteY25" fmla="*/ 731701 h 816107"/>
                  <a:gd name="connsiteX26" fmla="*/ 4600135 w 6288258"/>
                  <a:gd name="connsiteY26" fmla="*/ 619160 h 816107"/>
                  <a:gd name="connsiteX27" fmla="*/ 4684541 w 6288258"/>
                  <a:gd name="connsiteY27" fmla="*/ 323738 h 816107"/>
                  <a:gd name="connsiteX28" fmla="*/ 4754880 w 6288258"/>
                  <a:gd name="connsiteY28" fmla="*/ 323738 h 816107"/>
                  <a:gd name="connsiteX29" fmla="*/ 4951828 w 6288258"/>
                  <a:gd name="connsiteY29" fmla="*/ 520686 h 816107"/>
                  <a:gd name="connsiteX30" fmla="*/ 5092504 w 6288258"/>
                  <a:gd name="connsiteY30" fmla="*/ 619160 h 816107"/>
                  <a:gd name="connsiteX31" fmla="*/ 5233181 w 6288258"/>
                  <a:gd name="connsiteY31" fmla="*/ 323738 h 816107"/>
                  <a:gd name="connsiteX32" fmla="*/ 5416061 w 6288258"/>
                  <a:gd name="connsiteY32" fmla="*/ 464415 h 816107"/>
                  <a:gd name="connsiteX33" fmla="*/ 5542671 w 6288258"/>
                  <a:gd name="connsiteY33" fmla="*/ 731701 h 816107"/>
                  <a:gd name="connsiteX34" fmla="*/ 5767754 w 6288258"/>
                  <a:gd name="connsiteY34" fmla="*/ 619160 h 816107"/>
                  <a:gd name="connsiteX35" fmla="*/ 5852160 w 6288258"/>
                  <a:gd name="connsiteY35" fmla="*/ 351874 h 816107"/>
                  <a:gd name="connsiteX36" fmla="*/ 5964701 w 6288258"/>
                  <a:gd name="connsiteY36" fmla="*/ 56452 h 816107"/>
                  <a:gd name="connsiteX37" fmla="*/ 6035040 w 6288258"/>
                  <a:gd name="connsiteY37" fmla="*/ 422212 h 816107"/>
                  <a:gd name="connsiteX38" fmla="*/ 6133514 w 6288258"/>
                  <a:gd name="connsiteY38" fmla="*/ 591024 h 816107"/>
                  <a:gd name="connsiteX39" fmla="*/ 6288258 w 6288258"/>
                  <a:gd name="connsiteY3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4079631 w 6288258"/>
                  <a:gd name="connsiteY20" fmla="*/ 717634 h 816107"/>
                  <a:gd name="connsiteX21" fmla="*/ 4164037 w 6288258"/>
                  <a:gd name="connsiteY21" fmla="*/ 492551 h 816107"/>
                  <a:gd name="connsiteX22" fmla="*/ 4220308 w 6288258"/>
                  <a:gd name="connsiteY22" fmla="*/ 422212 h 816107"/>
                  <a:gd name="connsiteX23" fmla="*/ 4403188 w 6288258"/>
                  <a:gd name="connsiteY23" fmla="*/ 605092 h 816107"/>
                  <a:gd name="connsiteX24" fmla="*/ 4487594 w 6288258"/>
                  <a:gd name="connsiteY24" fmla="*/ 731701 h 816107"/>
                  <a:gd name="connsiteX25" fmla="*/ 4600135 w 6288258"/>
                  <a:gd name="connsiteY25" fmla="*/ 619160 h 816107"/>
                  <a:gd name="connsiteX26" fmla="*/ 4684541 w 6288258"/>
                  <a:gd name="connsiteY26" fmla="*/ 323738 h 816107"/>
                  <a:gd name="connsiteX27" fmla="*/ 4754880 w 6288258"/>
                  <a:gd name="connsiteY27" fmla="*/ 323738 h 816107"/>
                  <a:gd name="connsiteX28" fmla="*/ 4951828 w 6288258"/>
                  <a:gd name="connsiteY28" fmla="*/ 520686 h 816107"/>
                  <a:gd name="connsiteX29" fmla="*/ 5092504 w 6288258"/>
                  <a:gd name="connsiteY29" fmla="*/ 619160 h 816107"/>
                  <a:gd name="connsiteX30" fmla="*/ 5233181 w 6288258"/>
                  <a:gd name="connsiteY30" fmla="*/ 323738 h 816107"/>
                  <a:gd name="connsiteX31" fmla="*/ 5416061 w 6288258"/>
                  <a:gd name="connsiteY31" fmla="*/ 464415 h 816107"/>
                  <a:gd name="connsiteX32" fmla="*/ 5542671 w 6288258"/>
                  <a:gd name="connsiteY32" fmla="*/ 731701 h 816107"/>
                  <a:gd name="connsiteX33" fmla="*/ 5767754 w 6288258"/>
                  <a:gd name="connsiteY33" fmla="*/ 619160 h 816107"/>
                  <a:gd name="connsiteX34" fmla="*/ 5852160 w 6288258"/>
                  <a:gd name="connsiteY34" fmla="*/ 351874 h 816107"/>
                  <a:gd name="connsiteX35" fmla="*/ 5964701 w 6288258"/>
                  <a:gd name="connsiteY35" fmla="*/ 56452 h 816107"/>
                  <a:gd name="connsiteX36" fmla="*/ 6035040 w 6288258"/>
                  <a:gd name="connsiteY36" fmla="*/ 422212 h 816107"/>
                  <a:gd name="connsiteX37" fmla="*/ 6133514 w 6288258"/>
                  <a:gd name="connsiteY37" fmla="*/ 591024 h 816107"/>
                  <a:gd name="connsiteX38" fmla="*/ 6288258 w 6288258"/>
                  <a:gd name="connsiteY3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4079631 w 6288258"/>
                  <a:gd name="connsiteY19" fmla="*/ 717634 h 816107"/>
                  <a:gd name="connsiteX20" fmla="*/ 4164037 w 6288258"/>
                  <a:gd name="connsiteY20" fmla="*/ 492551 h 816107"/>
                  <a:gd name="connsiteX21" fmla="*/ 4220308 w 6288258"/>
                  <a:gd name="connsiteY21" fmla="*/ 422212 h 816107"/>
                  <a:gd name="connsiteX22" fmla="*/ 4403188 w 6288258"/>
                  <a:gd name="connsiteY22" fmla="*/ 605092 h 816107"/>
                  <a:gd name="connsiteX23" fmla="*/ 4487594 w 6288258"/>
                  <a:gd name="connsiteY23" fmla="*/ 731701 h 816107"/>
                  <a:gd name="connsiteX24" fmla="*/ 4600135 w 6288258"/>
                  <a:gd name="connsiteY24" fmla="*/ 619160 h 816107"/>
                  <a:gd name="connsiteX25" fmla="*/ 4684541 w 6288258"/>
                  <a:gd name="connsiteY25" fmla="*/ 323738 h 816107"/>
                  <a:gd name="connsiteX26" fmla="*/ 4754880 w 6288258"/>
                  <a:gd name="connsiteY26" fmla="*/ 323738 h 816107"/>
                  <a:gd name="connsiteX27" fmla="*/ 4951828 w 6288258"/>
                  <a:gd name="connsiteY27" fmla="*/ 520686 h 816107"/>
                  <a:gd name="connsiteX28" fmla="*/ 5092504 w 6288258"/>
                  <a:gd name="connsiteY28" fmla="*/ 619160 h 816107"/>
                  <a:gd name="connsiteX29" fmla="*/ 5233181 w 6288258"/>
                  <a:gd name="connsiteY29" fmla="*/ 323738 h 816107"/>
                  <a:gd name="connsiteX30" fmla="*/ 5416061 w 6288258"/>
                  <a:gd name="connsiteY30" fmla="*/ 464415 h 816107"/>
                  <a:gd name="connsiteX31" fmla="*/ 5542671 w 6288258"/>
                  <a:gd name="connsiteY31" fmla="*/ 731701 h 816107"/>
                  <a:gd name="connsiteX32" fmla="*/ 5767754 w 6288258"/>
                  <a:gd name="connsiteY32" fmla="*/ 619160 h 816107"/>
                  <a:gd name="connsiteX33" fmla="*/ 5852160 w 6288258"/>
                  <a:gd name="connsiteY33" fmla="*/ 351874 h 816107"/>
                  <a:gd name="connsiteX34" fmla="*/ 5964701 w 6288258"/>
                  <a:gd name="connsiteY34" fmla="*/ 56452 h 816107"/>
                  <a:gd name="connsiteX35" fmla="*/ 6035040 w 6288258"/>
                  <a:gd name="connsiteY35" fmla="*/ 422212 h 816107"/>
                  <a:gd name="connsiteX36" fmla="*/ 6133514 w 6288258"/>
                  <a:gd name="connsiteY36" fmla="*/ 591024 h 816107"/>
                  <a:gd name="connsiteX37" fmla="*/ 6288258 w 6288258"/>
                  <a:gd name="connsiteY3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4079631 w 6288258"/>
                  <a:gd name="connsiteY18" fmla="*/ 717634 h 816107"/>
                  <a:gd name="connsiteX19" fmla="*/ 4164037 w 6288258"/>
                  <a:gd name="connsiteY19" fmla="*/ 492551 h 816107"/>
                  <a:gd name="connsiteX20" fmla="*/ 4220308 w 6288258"/>
                  <a:gd name="connsiteY20" fmla="*/ 422212 h 816107"/>
                  <a:gd name="connsiteX21" fmla="*/ 4403188 w 6288258"/>
                  <a:gd name="connsiteY21" fmla="*/ 605092 h 816107"/>
                  <a:gd name="connsiteX22" fmla="*/ 4487594 w 6288258"/>
                  <a:gd name="connsiteY22" fmla="*/ 731701 h 816107"/>
                  <a:gd name="connsiteX23" fmla="*/ 4600135 w 6288258"/>
                  <a:gd name="connsiteY23" fmla="*/ 619160 h 816107"/>
                  <a:gd name="connsiteX24" fmla="*/ 4684541 w 6288258"/>
                  <a:gd name="connsiteY24" fmla="*/ 323738 h 816107"/>
                  <a:gd name="connsiteX25" fmla="*/ 4754880 w 6288258"/>
                  <a:gd name="connsiteY25" fmla="*/ 323738 h 816107"/>
                  <a:gd name="connsiteX26" fmla="*/ 4951828 w 6288258"/>
                  <a:gd name="connsiteY26" fmla="*/ 520686 h 816107"/>
                  <a:gd name="connsiteX27" fmla="*/ 5092504 w 6288258"/>
                  <a:gd name="connsiteY27" fmla="*/ 619160 h 816107"/>
                  <a:gd name="connsiteX28" fmla="*/ 5233181 w 6288258"/>
                  <a:gd name="connsiteY28" fmla="*/ 323738 h 816107"/>
                  <a:gd name="connsiteX29" fmla="*/ 5416061 w 6288258"/>
                  <a:gd name="connsiteY29" fmla="*/ 464415 h 816107"/>
                  <a:gd name="connsiteX30" fmla="*/ 5542671 w 6288258"/>
                  <a:gd name="connsiteY30" fmla="*/ 731701 h 816107"/>
                  <a:gd name="connsiteX31" fmla="*/ 5767754 w 6288258"/>
                  <a:gd name="connsiteY31" fmla="*/ 619160 h 816107"/>
                  <a:gd name="connsiteX32" fmla="*/ 5852160 w 6288258"/>
                  <a:gd name="connsiteY32" fmla="*/ 351874 h 816107"/>
                  <a:gd name="connsiteX33" fmla="*/ 5964701 w 6288258"/>
                  <a:gd name="connsiteY33" fmla="*/ 56452 h 816107"/>
                  <a:gd name="connsiteX34" fmla="*/ 6035040 w 6288258"/>
                  <a:gd name="connsiteY34" fmla="*/ 422212 h 816107"/>
                  <a:gd name="connsiteX35" fmla="*/ 6133514 w 6288258"/>
                  <a:gd name="connsiteY35" fmla="*/ 591024 h 816107"/>
                  <a:gd name="connsiteX36" fmla="*/ 6288258 w 6288258"/>
                  <a:gd name="connsiteY36" fmla="*/ 661363 h 816107"/>
                  <a:gd name="connsiteX0" fmla="*/ 0 w 6288258"/>
                  <a:gd name="connsiteY0" fmla="*/ 816107 h 821844"/>
                  <a:gd name="connsiteX1" fmla="*/ 196948 w 6288258"/>
                  <a:gd name="connsiteY1" fmla="*/ 745769 h 821844"/>
                  <a:gd name="connsiteX2" fmla="*/ 356654 w 6288258"/>
                  <a:gd name="connsiteY2" fmla="*/ 281535 h 821844"/>
                  <a:gd name="connsiteX3" fmla="*/ 450166 w 6288258"/>
                  <a:gd name="connsiteY3" fmla="*/ 548821 h 821844"/>
                  <a:gd name="connsiteX4" fmla="*/ 576775 w 6288258"/>
                  <a:gd name="connsiteY4" fmla="*/ 689498 h 821844"/>
                  <a:gd name="connsiteX5" fmla="*/ 731520 w 6288258"/>
                  <a:gd name="connsiteY5" fmla="*/ 464415 h 821844"/>
                  <a:gd name="connsiteX6" fmla="*/ 813446 w 6288258"/>
                  <a:gd name="connsiteY6" fmla="*/ 181 h 821844"/>
                  <a:gd name="connsiteX7" fmla="*/ 1041009 w 6288258"/>
                  <a:gd name="connsiteY7" fmla="*/ 520686 h 821844"/>
                  <a:gd name="connsiteX8" fmla="*/ 1195754 w 6288258"/>
                  <a:gd name="connsiteY8" fmla="*/ 647295 h 821844"/>
                  <a:gd name="connsiteX9" fmla="*/ 1336431 w 6288258"/>
                  <a:gd name="connsiteY9" fmla="*/ 422212 h 821844"/>
                  <a:gd name="connsiteX10" fmla="*/ 1434904 w 6288258"/>
                  <a:gd name="connsiteY10" fmla="*/ 211197 h 821844"/>
                  <a:gd name="connsiteX11" fmla="*/ 1533378 w 6288258"/>
                  <a:gd name="connsiteY11" fmla="*/ 422212 h 821844"/>
                  <a:gd name="connsiteX12" fmla="*/ 1603717 w 6288258"/>
                  <a:gd name="connsiteY12" fmla="*/ 548821 h 821844"/>
                  <a:gd name="connsiteX13" fmla="*/ 1730326 w 6288258"/>
                  <a:gd name="connsiteY13" fmla="*/ 759837 h 821844"/>
                  <a:gd name="connsiteX14" fmla="*/ 2011680 w 6288258"/>
                  <a:gd name="connsiteY14" fmla="*/ 787972 h 821844"/>
                  <a:gd name="connsiteX15" fmla="*/ 2166424 w 6288258"/>
                  <a:gd name="connsiteY15" fmla="*/ 323738 h 821844"/>
                  <a:gd name="connsiteX16" fmla="*/ 2215254 w 6288258"/>
                  <a:gd name="connsiteY16" fmla="*/ 267468 h 821844"/>
                  <a:gd name="connsiteX17" fmla="*/ 4079631 w 6288258"/>
                  <a:gd name="connsiteY17" fmla="*/ 717634 h 821844"/>
                  <a:gd name="connsiteX18" fmla="*/ 4164037 w 6288258"/>
                  <a:gd name="connsiteY18" fmla="*/ 492551 h 821844"/>
                  <a:gd name="connsiteX19" fmla="*/ 4220308 w 6288258"/>
                  <a:gd name="connsiteY19" fmla="*/ 422212 h 821844"/>
                  <a:gd name="connsiteX20" fmla="*/ 4403188 w 6288258"/>
                  <a:gd name="connsiteY20" fmla="*/ 605092 h 821844"/>
                  <a:gd name="connsiteX21" fmla="*/ 4487594 w 6288258"/>
                  <a:gd name="connsiteY21" fmla="*/ 731701 h 821844"/>
                  <a:gd name="connsiteX22" fmla="*/ 4600135 w 6288258"/>
                  <a:gd name="connsiteY22" fmla="*/ 619160 h 821844"/>
                  <a:gd name="connsiteX23" fmla="*/ 4684541 w 6288258"/>
                  <a:gd name="connsiteY23" fmla="*/ 323738 h 821844"/>
                  <a:gd name="connsiteX24" fmla="*/ 4754880 w 6288258"/>
                  <a:gd name="connsiteY24" fmla="*/ 323738 h 821844"/>
                  <a:gd name="connsiteX25" fmla="*/ 4951828 w 6288258"/>
                  <a:gd name="connsiteY25" fmla="*/ 520686 h 821844"/>
                  <a:gd name="connsiteX26" fmla="*/ 5092504 w 6288258"/>
                  <a:gd name="connsiteY26" fmla="*/ 619160 h 821844"/>
                  <a:gd name="connsiteX27" fmla="*/ 5233181 w 6288258"/>
                  <a:gd name="connsiteY27" fmla="*/ 323738 h 821844"/>
                  <a:gd name="connsiteX28" fmla="*/ 5416061 w 6288258"/>
                  <a:gd name="connsiteY28" fmla="*/ 464415 h 821844"/>
                  <a:gd name="connsiteX29" fmla="*/ 5542671 w 6288258"/>
                  <a:gd name="connsiteY29" fmla="*/ 731701 h 821844"/>
                  <a:gd name="connsiteX30" fmla="*/ 5767754 w 6288258"/>
                  <a:gd name="connsiteY30" fmla="*/ 619160 h 821844"/>
                  <a:gd name="connsiteX31" fmla="*/ 5852160 w 6288258"/>
                  <a:gd name="connsiteY31" fmla="*/ 351874 h 821844"/>
                  <a:gd name="connsiteX32" fmla="*/ 5964701 w 6288258"/>
                  <a:gd name="connsiteY32" fmla="*/ 56452 h 821844"/>
                  <a:gd name="connsiteX33" fmla="*/ 6035040 w 6288258"/>
                  <a:gd name="connsiteY33" fmla="*/ 422212 h 821844"/>
                  <a:gd name="connsiteX34" fmla="*/ 6133514 w 6288258"/>
                  <a:gd name="connsiteY34" fmla="*/ 591024 h 821844"/>
                  <a:gd name="connsiteX35" fmla="*/ 6288258 w 6288258"/>
                  <a:gd name="connsiteY35" fmla="*/ 661363 h 821844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166424 w 6288258"/>
                  <a:gd name="connsiteY14" fmla="*/ 323738 h 816107"/>
                  <a:gd name="connsiteX15" fmla="*/ 2215254 w 6288258"/>
                  <a:gd name="connsiteY15" fmla="*/ 267468 h 816107"/>
                  <a:gd name="connsiteX16" fmla="*/ 4079631 w 6288258"/>
                  <a:gd name="connsiteY16" fmla="*/ 717634 h 816107"/>
                  <a:gd name="connsiteX17" fmla="*/ 4164037 w 6288258"/>
                  <a:gd name="connsiteY17" fmla="*/ 492551 h 816107"/>
                  <a:gd name="connsiteX18" fmla="*/ 4220308 w 6288258"/>
                  <a:gd name="connsiteY18" fmla="*/ 422212 h 816107"/>
                  <a:gd name="connsiteX19" fmla="*/ 4403188 w 6288258"/>
                  <a:gd name="connsiteY19" fmla="*/ 605092 h 816107"/>
                  <a:gd name="connsiteX20" fmla="*/ 4487594 w 6288258"/>
                  <a:gd name="connsiteY20" fmla="*/ 731701 h 816107"/>
                  <a:gd name="connsiteX21" fmla="*/ 4600135 w 6288258"/>
                  <a:gd name="connsiteY21" fmla="*/ 619160 h 816107"/>
                  <a:gd name="connsiteX22" fmla="*/ 4684541 w 6288258"/>
                  <a:gd name="connsiteY22" fmla="*/ 323738 h 816107"/>
                  <a:gd name="connsiteX23" fmla="*/ 4754880 w 6288258"/>
                  <a:gd name="connsiteY23" fmla="*/ 323738 h 816107"/>
                  <a:gd name="connsiteX24" fmla="*/ 4951828 w 6288258"/>
                  <a:gd name="connsiteY24" fmla="*/ 520686 h 816107"/>
                  <a:gd name="connsiteX25" fmla="*/ 5092504 w 6288258"/>
                  <a:gd name="connsiteY25" fmla="*/ 619160 h 816107"/>
                  <a:gd name="connsiteX26" fmla="*/ 5233181 w 6288258"/>
                  <a:gd name="connsiteY26" fmla="*/ 323738 h 816107"/>
                  <a:gd name="connsiteX27" fmla="*/ 5416061 w 6288258"/>
                  <a:gd name="connsiteY27" fmla="*/ 464415 h 816107"/>
                  <a:gd name="connsiteX28" fmla="*/ 5542671 w 6288258"/>
                  <a:gd name="connsiteY28" fmla="*/ 731701 h 816107"/>
                  <a:gd name="connsiteX29" fmla="*/ 5767754 w 6288258"/>
                  <a:gd name="connsiteY29" fmla="*/ 619160 h 816107"/>
                  <a:gd name="connsiteX30" fmla="*/ 5852160 w 6288258"/>
                  <a:gd name="connsiteY30" fmla="*/ 351874 h 816107"/>
                  <a:gd name="connsiteX31" fmla="*/ 5964701 w 6288258"/>
                  <a:gd name="connsiteY31" fmla="*/ 56452 h 816107"/>
                  <a:gd name="connsiteX32" fmla="*/ 6035040 w 6288258"/>
                  <a:gd name="connsiteY32" fmla="*/ 422212 h 816107"/>
                  <a:gd name="connsiteX33" fmla="*/ 6133514 w 6288258"/>
                  <a:gd name="connsiteY33" fmla="*/ 591024 h 816107"/>
                  <a:gd name="connsiteX34" fmla="*/ 6288258 w 6288258"/>
                  <a:gd name="connsiteY34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2166424 w 6288258"/>
                  <a:gd name="connsiteY13" fmla="*/ 323738 h 816107"/>
                  <a:gd name="connsiteX14" fmla="*/ 2215254 w 6288258"/>
                  <a:gd name="connsiteY14" fmla="*/ 267468 h 816107"/>
                  <a:gd name="connsiteX15" fmla="*/ 4079631 w 6288258"/>
                  <a:gd name="connsiteY15" fmla="*/ 717634 h 816107"/>
                  <a:gd name="connsiteX16" fmla="*/ 4164037 w 6288258"/>
                  <a:gd name="connsiteY16" fmla="*/ 492551 h 816107"/>
                  <a:gd name="connsiteX17" fmla="*/ 4220308 w 6288258"/>
                  <a:gd name="connsiteY17" fmla="*/ 422212 h 816107"/>
                  <a:gd name="connsiteX18" fmla="*/ 4403188 w 6288258"/>
                  <a:gd name="connsiteY18" fmla="*/ 605092 h 816107"/>
                  <a:gd name="connsiteX19" fmla="*/ 4487594 w 6288258"/>
                  <a:gd name="connsiteY19" fmla="*/ 731701 h 816107"/>
                  <a:gd name="connsiteX20" fmla="*/ 4600135 w 6288258"/>
                  <a:gd name="connsiteY20" fmla="*/ 619160 h 816107"/>
                  <a:gd name="connsiteX21" fmla="*/ 4684541 w 6288258"/>
                  <a:gd name="connsiteY21" fmla="*/ 323738 h 816107"/>
                  <a:gd name="connsiteX22" fmla="*/ 4754880 w 6288258"/>
                  <a:gd name="connsiteY22" fmla="*/ 323738 h 816107"/>
                  <a:gd name="connsiteX23" fmla="*/ 4951828 w 6288258"/>
                  <a:gd name="connsiteY23" fmla="*/ 520686 h 816107"/>
                  <a:gd name="connsiteX24" fmla="*/ 5092504 w 6288258"/>
                  <a:gd name="connsiteY24" fmla="*/ 619160 h 816107"/>
                  <a:gd name="connsiteX25" fmla="*/ 5233181 w 6288258"/>
                  <a:gd name="connsiteY25" fmla="*/ 323738 h 816107"/>
                  <a:gd name="connsiteX26" fmla="*/ 5416061 w 6288258"/>
                  <a:gd name="connsiteY26" fmla="*/ 464415 h 816107"/>
                  <a:gd name="connsiteX27" fmla="*/ 5542671 w 6288258"/>
                  <a:gd name="connsiteY27" fmla="*/ 731701 h 816107"/>
                  <a:gd name="connsiteX28" fmla="*/ 5767754 w 6288258"/>
                  <a:gd name="connsiteY28" fmla="*/ 619160 h 816107"/>
                  <a:gd name="connsiteX29" fmla="*/ 5852160 w 6288258"/>
                  <a:gd name="connsiteY29" fmla="*/ 351874 h 816107"/>
                  <a:gd name="connsiteX30" fmla="*/ 5964701 w 6288258"/>
                  <a:gd name="connsiteY30" fmla="*/ 56452 h 816107"/>
                  <a:gd name="connsiteX31" fmla="*/ 6035040 w 6288258"/>
                  <a:gd name="connsiteY31" fmla="*/ 422212 h 816107"/>
                  <a:gd name="connsiteX32" fmla="*/ 6133514 w 6288258"/>
                  <a:gd name="connsiteY32" fmla="*/ 591024 h 816107"/>
                  <a:gd name="connsiteX33" fmla="*/ 6288258 w 6288258"/>
                  <a:gd name="connsiteY33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2166424 w 6288258"/>
                  <a:gd name="connsiteY12" fmla="*/ 323738 h 816107"/>
                  <a:gd name="connsiteX13" fmla="*/ 2215254 w 6288258"/>
                  <a:gd name="connsiteY13" fmla="*/ 267468 h 816107"/>
                  <a:gd name="connsiteX14" fmla="*/ 4079631 w 6288258"/>
                  <a:gd name="connsiteY14" fmla="*/ 717634 h 816107"/>
                  <a:gd name="connsiteX15" fmla="*/ 4164037 w 6288258"/>
                  <a:gd name="connsiteY15" fmla="*/ 492551 h 816107"/>
                  <a:gd name="connsiteX16" fmla="*/ 4220308 w 6288258"/>
                  <a:gd name="connsiteY16" fmla="*/ 422212 h 816107"/>
                  <a:gd name="connsiteX17" fmla="*/ 4403188 w 6288258"/>
                  <a:gd name="connsiteY17" fmla="*/ 605092 h 816107"/>
                  <a:gd name="connsiteX18" fmla="*/ 4487594 w 6288258"/>
                  <a:gd name="connsiteY18" fmla="*/ 731701 h 816107"/>
                  <a:gd name="connsiteX19" fmla="*/ 4600135 w 6288258"/>
                  <a:gd name="connsiteY19" fmla="*/ 619160 h 816107"/>
                  <a:gd name="connsiteX20" fmla="*/ 4684541 w 6288258"/>
                  <a:gd name="connsiteY20" fmla="*/ 323738 h 816107"/>
                  <a:gd name="connsiteX21" fmla="*/ 4754880 w 6288258"/>
                  <a:gd name="connsiteY21" fmla="*/ 323738 h 816107"/>
                  <a:gd name="connsiteX22" fmla="*/ 4951828 w 6288258"/>
                  <a:gd name="connsiteY22" fmla="*/ 520686 h 816107"/>
                  <a:gd name="connsiteX23" fmla="*/ 5092504 w 6288258"/>
                  <a:gd name="connsiteY23" fmla="*/ 619160 h 816107"/>
                  <a:gd name="connsiteX24" fmla="*/ 5233181 w 6288258"/>
                  <a:gd name="connsiteY24" fmla="*/ 323738 h 816107"/>
                  <a:gd name="connsiteX25" fmla="*/ 5416061 w 6288258"/>
                  <a:gd name="connsiteY25" fmla="*/ 464415 h 816107"/>
                  <a:gd name="connsiteX26" fmla="*/ 5542671 w 6288258"/>
                  <a:gd name="connsiteY26" fmla="*/ 731701 h 816107"/>
                  <a:gd name="connsiteX27" fmla="*/ 5767754 w 6288258"/>
                  <a:gd name="connsiteY27" fmla="*/ 619160 h 816107"/>
                  <a:gd name="connsiteX28" fmla="*/ 5852160 w 6288258"/>
                  <a:gd name="connsiteY28" fmla="*/ 351874 h 816107"/>
                  <a:gd name="connsiteX29" fmla="*/ 5964701 w 6288258"/>
                  <a:gd name="connsiteY29" fmla="*/ 56452 h 816107"/>
                  <a:gd name="connsiteX30" fmla="*/ 6035040 w 6288258"/>
                  <a:gd name="connsiteY30" fmla="*/ 422212 h 816107"/>
                  <a:gd name="connsiteX31" fmla="*/ 6133514 w 6288258"/>
                  <a:gd name="connsiteY31" fmla="*/ 591024 h 816107"/>
                  <a:gd name="connsiteX32" fmla="*/ 6288258 w 6288258"/>
                  <a:gd name="connsiteY32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2166424 w 6288258"/>
                  <a:gd name="connsiteY12" fmla="*/ 323738 h 816107"/>
                  <a:gd name="connsiteX13" fmla="*/ 4079631 w 6288258"/>
                  <a:gd name="connsiteY13" fmla="*/ 717634 h 816107"/>
                  <a:gd name="connsiteX14" fmla="*/ 4164037 w 6288258"/>
                  <a:gd name="connsiteY14" fmla="*/ 492551 h 816107"/>
                  <a:gd name="connsiteX15" fmla="*/ 4220308 w 6288258"/>
                  <a:gd name="connsiteY15" fmla="*/ 422212 h 816107"/>
                  <a:gd name="connsiteX16" fmla="*/ 4403188 w 6288258"/>
                  <a:gd name="connsiteY16" fmla="*/ 605092 h 816107"/>
                  <a:gd name="connsiteX17" fmla="*/ 4487594 w 6288258"/>
                  <a:gd name="connsiteY17" fmla="*/ 731701 h 816107"/>
                  <a:gd name="connsiteX18" fmla="*/ 4600135 w 6288258"/>
                  <a:gd name="connsiteY18" fmla="*/ 619160 h 816107"/>
                  <a:gd name="connsiteX19" fmla="*/ 4684541 w 6288258"/>
                  <a:gd name="connsiteY19" fmla="*/ 323738 h 816107"/>
                  <a:gd name="connsiteX20" fmla="*/ 4754880 w 6288258"/>
                  <a:gd name="connsiteY20" fmla="*/ 323738 h 816107"/>
                  <a:gd name="connsiteX21" fmla="*/ 4951828 w 6288258"/>
                  <a:gd name="connsiteY21" fmla="*/ 520686 h 816107"/>
                  <a:gd name="connsiteX22" fmla="*/ 5092504 w 6288258"/>
                  <a:gd name="connsiteY22" fmla="*/ 619160 h 816107"/>
                  <a:gd name="connsiteX23" fmla="*/ 5233181 w 6288258"/>
                  <a:gd name="connsiteY23" fmla="*/ 323738 h 816107"/>
                  <a:gd name="connsiteX24" fmla="*/ 5416061 w 6288258"/>
                  <a:gd name="connsiteY24" fmla="*/ 464415 h 816107"/>
                  <a:gd name="connsiteX25" fmla="*/ 5542671 w 6288258"/>
                  <a:gd name="connsiteY25" fmla="*/ 731701 h 816107"/>
                  <a:gd name="connsiteX26" fmla="*/ 5767754 w 6288258"/>
                  <a:gd name="connsiteY26" fmla="*/ 619160 h 816107"/>
                  <a:gd name="connsiteX27" fmla="*/ 5852160 w 6288258"/>
                  <a:gd name="connsiteY27" fmla="*/ 351874 h 816107"/>
                  <a:gd name="connsiteX28" fmla="*/ 5964701 w 6288258"/>
                  <a:gd name="connsiteY28" fmla="*/ 56452 h 816107"/>
                  <a:gd name="connsiteX29" fmla="*/ 6035040 w 6288258"/>
                  <a:gd name="connsiteY29" fmla="*/ 422212 h 816107"/>
                  <a:gd name="connsiteX30" fmla="*/ 6133514 w 6288258"/>
                  <a:gd name="connsiteY30" fmla="*/ 591024 h 816107"/>
                  <a:gd name="connsiteX31" fmla="*/ 6288258 w 6288258"/>
                  <a:gd name="connsiteY3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4079631 w 6288258"/>
                  <a:gd name="connsiteY12" fmla="*/ 717634 h 816107"/>
                  <a:gd name="connsiteX13" fmla="*/ 4164037 w 6288258"/>
                  <a:gd name="connsiteY13" fmla="*/ 492551 h 816107"/>
                  <a:gd name="connsiteX14" fmla="*/ 4220308 w 6288258"/>
                  <a:gd name="connsiteY14" fmla="*/ 422212 h 816107"/>
                  <a:gd name="connsiteX15" fmla="*/ 4403188 w 6288258"/>
                  <a:gd name="connsiteY15" fmla="*/ 605092 h 816107"/>
                  <a:gd name="connsiteX16" fmla="*/ 4487594 w 6288258"/>
                  <a:gd name="connsiteY16" fmla="*/ 731701 h 816107"/>
                  <a:gd name="connsiteX17" fmla="*/ 4600135 w 6288258"/>
                  <a:gd name="connsiteY17" fmla="*/ 619160 h 816107"/>
                  <a:gd name="connsiteX18" fmla="*/ 4684541 w 6288258"/>
                  <a:gd name="connsiteY18" fmla="*/ 323738 h 816107"/>
                  <a:gd name="connsiteX19" fmla="*/ 4754880 w 6288258"/>
                  <a:gd name="connsiteY19" fmla="*/ 323738 h 816107"/>
                  <a:gd name="connsiteX20" fmla="*/ 4951828 w 6288258"/>
                  <a:gd name="connsiteY20" fmla="*/ 520686 h 816107"/>
                  <a:gd name="connsiteX21" fmla="*/ 5092504 w 6288258"/>
                  <a:gd name="connsiteY21" fmla="*/ 619160 h 816107"/>
                  <a:gd name="connsiteX22" fmla="*/ 5233181 w 6288258"/>
                  <a:gd name="connsiteY22" fmla="*/ 323738 h 816107"/>
                  <a:gd name="connsiteX23" fmla="*/ 5416061 w 6288258"/>
                  <a:gd name="connsiteY23" fmla="*/ 464415 h 816107"/>
                  <a:gd name="connsiteX24" fmla="*/ 5542671 w 6288258"/>
                  <a:gd name="connsiteY24" fmla="*/ 731701 h 816107"/>
                  <a:gd name="connsiteX25" fmla="*/ 5767754 w 6288258"/>
                  <a:gd name="connsiteY25" fmla="*/ 619160 h 816107"/>
                  <a:gd name="connsiteX26" fmla="*/ 5852160 w 6288258"/>
                  <a:gd name="connsiteY26" fmla="*/ 351874 h 816107"/>
                  <a:gd name="connsiteX27" fmla="*/ 5964701 w 6288258"/>
                  <a:gd name="connsiteY27" fmla="*/ 56452 h 816107"/>
                  <a:gd name="connsiteX28" fmla="*/ 6035040 w 6288258"/>
                  <a:gd name="connsiteY28" fmla="*/ 422212 h 816107"/>
                  <a:gd name="connsiteX29" fmla="*/ 6133514 w 6288258"/>
                  <a:gd name="connsiteY29" fmla="*/ 591024 h 816107"/>
                  <a:gd name="connsiteX30" fmla="*/ 6288258 w 6288258"/>
                  <a:gd name="connsiteY3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4079631 w 6288258"/>
                  <a:gd name="connsiteY11" fmla="*/ 717634 h 816107"/>
                  <a:gd name="connsiteX12" fmla="*/ 4164037 w 6288258"/>
                  <a:gd name="connsiteY12" fmla="*/ 492551 h 816107"/>
                  <a:gd name="connsiteX13" fmla="*/ 4220308 w 6288258"/>
                  <a:gd name="connsiteY13" fmla="*/ 422212 h 816107"/>
                  <a:gd name="connsiteX14" fmla="*/ 4403188 w 6288258"/>
                  <a:gd name="connsiteY14" fmla="*/ 605092 h 816107"/>
                  <a:gd name="connsiteX15" fmla="*/ 4487594 w 6288258"/>
                  <a:gd name="connsiteY15" fmla="*/ 731701 h 816107"/>
                  <a:gd name="connsiteX16" fmla="*/ 4600135 w 6288258"/>
                  <a:gd name="connsiteY16" fmla="*/ 619160 h 816107"/>
                  <a:gd name="connsiteX17" fmla="*/ 4684541 w 6288258"/>
                  <a:gd name="connsiteY17" fmla="*/ 323738 h 816107"/>
                  <a:gd name="connsiteX18" fmla="*/ 4754880 w 6288258"/>
                  <a:gd name="connsiteY18" fmla="*/ 323738 h 816107"/>
                  <a:gd name="connsiteX19" fmla="*/ 4951828 w 6288258"/>
                  <a:gd name="connsiteY19" fmla="*/ 520686 h 816107"/>
                  <a:gd name="connsiteX20" fmla="*/ 5092504 w 6288258"/>
                  <a:gd name="connsiteY20" fmla="*/ 619160 h 816107"/>
                  <a:gd name="connsiteX21" fmla="*/ 5233181 w 6288258"/>
                  <a:gd name="connsiteY21" fmla="*/ 323738 h 816107"/>
                  <a:gd name="connsiteX22" fmla="*/ 5416061 w 6288258"/>
                  <a:gd name="connsiteY22" fmla="*/ 464415 h 816107"/>
                  <a:gd name="connsiteX23" fmla="*/ 5542671 w 6288258"/>
                  <a:gd name="connsiteY23" fmla="*/ 731701 h 816107"/>
                  <a:gd name="connsiteX24" fmla="*/ 5767754 w 6288258"/>
                  <a:gd name="connsiteY24" fmla="*/ 619160 h 816107"/>
                  <a:gd name="connsiteX25" fmla="*/ 5852160 w 6288258"/>
                  <a:gd name="connsiteY25" fmla="*/ 351874 h 816107"/>
                  <a:gd name="connsiteX26" fmla="*/ 5964701 w 6288258"/>
                  <a:gd name="connsiteY26" fmla="*/ 56452 h 816107"/>
                  <a:gd name="connsiteX27" fmla="*/ 6035040 w 6288258"/>
                  <a:gd name="connsiteY27" fmla="*/ 422212 h 816107"/>
                  <a:gd name="connsiteX28" fmla="*/ 6133514 w 6288258"/>
                  <a:gd name="connsiteY28" fmla="*/ 591024 h 816107"/>
                  <a:gd name="connsiteX29" fmla="*/ 6288258 w 6288258"/>
                  <a:gd name="connsiteY2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4079631 w 6288258"/>
                  <a:gd name="connsiteY10" fmla="*/ 717634 h 816107"/>
                  <a:gd name="connsiteX11" fmla="*/ 4164037 w 6288258"/>
                  <a:gd name="connsiteY11" fmla="*/ 492551 h 816107"/>
                  <a:gd name="connsiteX12" fmla="*/ 4220308 w 6288258"/>
                  <a:gd name="connsiteY12" fmla="*/ 422212 h 816107"/>
                  <a:gd name="connsiteX13" fmla="*/ 4403188 w 6288258"/>
                  <a:gd name="connsiteY13" fmla="*/ 605092 h 816107"/>
                  <a:gd name="connsiteX14" fmla="*/ 4487594 w 6288258"/>
                  <a:gd name="connsiteY14" fmla="*/ 731701 h 816107"/>
                  <a:gd name="connsiteX15" fmla="*/ 4600135 w 6288258"/>
                  <a:gd name="connsiteY15" fmla="*/ 619160 h 816107"/>
                  <a:gd name="connsiteX16" fmla="*/ 4684541 w 6288258"/>
                  <a:gd name="connsiteY16" fmla="*/ 323738 h 816107"/>
                  <a:gd name="connsiteX17" fmla="*/ 4754880 w 6288258"/>
                  <a:gd name="connsiteY17" fmla="*/ 323738 h 816107"/>
                  <a:gd name="connsiteX18" fmla="*/ 4951828 w 6288258"/>
                  <a:gd name="connsiteY18" fmla="*/ 520686 h 816107"/>
                  <a:gd name="connsiteX19" fmla="*/ 5092504 w 6288258"/>
                  <a:gd name="connsiteY19" fmla="*/ 619160 h 816107"/>
                  <a:gd name="connsiteX20" fmla="*/ 5233181 w 6288258"/>
                  <a:gd name="connsiteY20" fmla="*/ 323738 h 816107"/>
                  <a:gd name="connsiteX21" fmla="*/ 5416061 w 6288258"/>
                  <a:gd name="connsiteY21" fmla="*/ 464415 h 816107"/>
                  <a:gd name="connsiteX22" fmla="*/ 5542671 w 6288258"/>
                  <a:gd name="connsiteY22" fmla="*/ 731701 h 816107"/>
                  <a:gd name="connsiteX23" fmla="*/ 5767754 w 6288258"/>
                  <a:gd name="connsiteY23" fmla="*/ 619160 h 816107"/>
                  <a:gd name="connsiteX24" fmla="*/ 5852160 w 6288258"/>
                  <a:gd name="connsiteY24" fmla="*/ 351874 h 816107"/>
                  <a:gd name="connsiteX25" fmla="*/ 5964701 w 6288258"/>
                  <a:gd name="connsiteY25" fmla="*/ 56452 h 816107"/>
                  <a:gd name="connsiteX26" fmla="*/ 6035040 w 6288258"/>
                  <a:gd name="connsiteY26" fmla="*/ 422212 h 816107"/>
                  <a:gd name="connsiteX27" fmla="*/ 6133514 w 6288258"/>
                  <a:gd name="connsiteY27" fmla="*/ 591024 h 816107"/>
                  <a:gd name="connsiteX28" fmla="*/ 6288258 w 6288258"/>
                  <a:gd name="connsiteY2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4079631 w 6288258"/>
                  <a:gd name="connsiteY9" fmla="*/ 717634 h 816107"/>
                  <a:gd name="connsiteX10" fmla="*/ 4164037 w 6288258"/>
                  <a:gd name="connsiteY10" fmla="*/ 492551 h 816107"/>
                  <a:gd name="connsiteX11" fmla="*/ 4220308 w 6288258"/>
                  <a:gd name="connsiteY11" fmla="*/ 422212 h 816107"/>
                  <a:gd name="connsiteX12" fmla="*/ 4403188 w 6288258"/>
                  <a:gd name="connsiteY12" fmla="*/ 605092 h 816107"/>
                  <a:gd name="connsiteX13" fmla="*/ 4487594 w 6288258"/>
                  <a:gd name="connsiteY13" fmla="*/ 731701 h 816107"/>
                  <a:gd name="connsiteX14" fmla="*/ 4600135 w 6288258"/>
                  <a:gd name="connsiteY14" fmla="*/ 619160 h 816107"/>
                  <a:gd name="connsiteX15" fmla="*/ 4684541 w 6288258"/>
                  <a:gd name="connsiteY15" fmla="*/ 323738 h 816107"/>
                  <a:gd name="connsiteX16" fmla="*/ 4754880 w 6288258"/>
                  <a:gd name="connsiteY16" fmla="*/ 323738 h 816107"/>
                  <a:gd name="connsiteX17" fmla="*/ 4951828 w 6288258"/>
                  <a:gd name="connsiteY17" fmla="*/ 520686 h 816107"/>
                  <a:gd name="connsiteX18" fmla="*/ 5092504 w 6288258"/>
                  <a:gd name="connsiteY18" fmla="*/ 619160 h 816107"/>
                  <a:gd name="connsiteX19" fmla="*/ 5233181 w 6288258"/>
                  <a:gd name="connsiteY19" fmla="*/ 323738 h 816107"/>
                  <a:gd name="connsiteX20" fmla="*/ 5416061 w 6288258"/>
                  <a:gd name="connsiteY20" fmla="*/ 464415 h 816107"/>
                  <a:gd name="connsiteX21" fmla="*/ 5542671 w 6288258"/>
                  <a:gd name="connsiteY21" fmla="*/ 731701 h 816107"/>
                  <a:gd name="connsiteX22" fmla="*/ 5767754 w 6288258"/>
                  <a:gd name="connsiteY22" fmla="*/ 619160 h 816107"/>
                  <a:gd name="connsiteX23" fmla="*/ 5852160 w 6288258"/>
                  <a:gd name="connsiteY23" fmla="*/ 351874 h 816107"/>
                  <a:gd name="connsiteX24" fmla="*/ 5964701 w 6288258"/>
                  <a:gd name="connsiteY24" fmla="*/ 56452 h 816107"/>
                  <a:gd name="connsiteX25" fmla="*/ 6035040 w 6288258"/>
                  <a:gd name="connsiteY25" fmla="*/ 422212 h 816107"/>
                  <a:gd name="connsiteX26" fmla="*/ 6133514 w 6288258"/>
                  <a:gd name="connsiteY26" fmla="*/ 591024 h 816107"/>
                  <a:gd name="connsiteX27" fmla="*/ 6288258 w 6288258"/>
                  <a:gd name="connsiteY2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4079631 w 6288258"/>
                  <a:gd name="connsiteY8" fmla="*/ 717634 h 816107"/>
                  <a:gd name="connsiteX9" fmla="*/ 4164037 w 6288258"/>
                  <a:gd name="connsiteY9" fmla="*/ 492551 h 816107"/>
                  <a:gd name="connsiteX10" fmla="*/ 4220308 w 6288258"/>
                  <a:gd name="connsiteY10" fmla="*/ 422212 h 816107"/>
                  <a:gd name="connsiteX11" fmla="*/ 4403188 w 6288258"/>
                  <a:gd name="connsiteY11" fmla="*/ 605092 h 816107"/>
                  <a:gd name="connsiteX12" fmla="*/ 4487594 w 6288258"/>
                  <a:gd name="connsiteY12" fmla="*/ 731701 h 816107"/>
                  <a:gd name="connsiteX13" fmla="*/ 4600135 w 6288258"/>
                  <a:gd name="connsiteY13" fmla="*/ 619160 h 816107"/>
                  <a:gd name="connsiteX14" fmla="*/ 4684541 w 6288258"/>
                  <a:gd name="connsiteY14" fmla="*/ 323738 h 816107"/>
                  <a:gd name="connsiteX15" fmla="*/ 4754880 w 6288258"/>
                  <a:gd name="connsiteY15" fmla="*/ 323738 h 816107"/>
                  <a:gd name="connsiteX16" fmla="*/ 4951828 w 6288258"/>
                  <a:gd name="connsiteY16" fmla="*/ 520686 h 816107"/>
                  <a:gd name="connsiteX17" fmla="*/ 5092504 w 6288258"/>
                  <a:gd name="connsiteY17" fmla="*/ 619160 h 816107"/>
                  <a:gd name="connsiteX18" fmla="*/ 5233181 w 6288258"/>
                  <a:gd name="connsiteY18" fmla="*/ 323738 h 816107"/>
                  <a:gd name="connsiteX19" fmla="*/ 5416061 w 6288258"/>
                  <a:gd name="connsiteY19" fmla="*/ 464415 h 816107"/>
                  <a:gd name="connsiteX20" fmla="*/ 5542671 w 6288258"/>
                  <a:gd name="connsiteY20" fmla="*/ 731701 h 816107"/>
                  <a:gd name="connsiteX21" fmla="*/ 5767754 w 6288258"/>
                  <a:gd name="connsiteY21" fmla="*/ 619160 h 816107"/>
                  <a:gd name="connsiteX22" fmla="*/ 5852160 w 6288258"/>
                  <a:gd name="connsiteY22" fmla="*/ 351874 h 816107"/>
                  <a:gd name="connsiteX23" fmla="*/ 5964701 w 6288258"/>
                  <a:gd name="connsiteY23" fmla="*/ 56452 h 816107"/>
                  <a:gd name="connsiteX24" fmla="*/ 6035040 w 6288258"/>
                  <a:gd name="connsiteY24" fmla="*/ 422212 h 816107"/>
                  <a:gd name="connsiteX25" fmla="*/ 6133514 w 6288258"/>
                  <a:gd name="connsiteY25" fmla="*/ 591024 h 816107"/>
                  <a:gd name="connsiteX26" fmla="*/ 6288258 w 6288258"/>
                  <a:gd name="connsiteY26" fmla="*/ 661363 h 816107"/>
                  <a:gd name="connsiteX0" fmla="*/ 0 w 6288258"/>
                  <a:gd name="connsiteY0" fmla="*/ 819092 h 819092"/>
                  <a:gd name="connsiteX1" fmla="*/ 196948 w 6288258"/>
                  <a:gd name="connsiteY1" fmla="*/ 748754 h 819092"/>
                  <a:gd name="connsiteX2" fmla="*/ 356654 w 6288258"/>
                  <a:gd name="connsiteY2" fmla="*/ 284520 h 819092"/>
                  <a:gd name="connsiteX3" fmla="*/ 450166 w 6288258"/>
                  <a:gd name="connsiteY3" fmla="*/ 551806 h 819092"/>
                  <a:gd name="connsiteX4" fmla="*/ 576775 w 6288258"/>
                  <a:gd name="connsiteY4" fmla="*/ 692483 h 819092"/>
                  <a:gd name="connsiteX5" fmla="*/ 731520 w 6288258"/>
                  <a:gd name="connsiteY5" fmla="*/ 467400 h 819092"/>
                  <a:gd name="connsiteX6" fmla="*/ 813446 w 6288258"/>
                  <a:gd name="connsiteY6" fmla="*/ 3166 h 819092"/>
                  <a:gd name="connsiteX7" fmla="*/ 4079631 w 6288258"/>
                  <a:gd name="connsiteY7" fmla="*/ 720619 h 819092"/>
                  <a:gd name="connsiteX8" fmla="*/ 4164037 w 6288258"/>
                  <a:gd name="connsiteY8" fmla="*/ 495536 h 819092"/>
                  <a:gd name="connsiteX9" fmla="*/ 4220308 w 6288258"/>
                  <a:gd name="connsiteY9" fmla="*/ 425197 h 819092"/>
                  <a:gd name="connsiteX10" fmla="*/ 4403188 w 6288258"/>
                  <a:gd name="connsiteY10" fmla="*/ 608077 h 819092"/>
                  <a:gd name="connsiteX11" fmla="*/ 4487594 w 6288258"/>
                  <a:gd name="connsiteY11" fmla="*/ 734686 h 819092"/>
                  <a:gd name="connsiteX12" fmla="*/ 4600135 w 6288258"/>
                  <a:gd name="connsiteY12" fmla="*/ 622145 h 819092"/>
                  <a:gd name="connsiteX13" fmla="*/ 4684541 w 6288258"/>
                  <a:gd name="connsiteY13" fmla="*/ 326723 h 819092"/>
                  <a:gd name="connsiteX14" fmla="*/ 4754880 w 6288258"/>
                  <a:gd name="connsiteY14" fmla="*/ 326723 h 819092"/>
                  <a:gd name="connsiteX15" fmla="*/ 4951828 w 6288258"/>
                  <a:gd name="connsiteY15" fmla="*/ 523671 h 819092"/>
                  <a:gd name="connsiteX16" fmla="*/ 5092504 w 6288258"/>
                  <a:gd name="connsiteY16" fmla="*/ 622145 h 819092"/>
                  <a:gd name="connsiteX17" fmla="*/ 5233181 w 6288258"/>
                  <a:gd name="connsiteY17" fmla="*/ 326723 h 819092"/>
                  <a:gd name="connsiteX18" fmla="*/ 5416061 w 6288258"/>
                  <a:gd name="connsiteY18" fmla="*/ 467400 h 819092"/>
                  <a:gd name="connsiteX19" fmla="*/ 5542671 w 6288258"/>
                  <a:gd name="connsiteY19" fmla="*/ 734686 h 819092"/>
                  <a:gd name="connsiteX20" fmla="*/ 5767754 w 6288258"/>
                  <a:gd name="connsiteY20" fmla="*/ 622145 h 819092"/>
                  <a:gd name="connsiteX21" fmla="*/ 5852160 w 6288258"/>
                  <a:gd name="connsiteY21" fmla="*/ 354859 h 819092"/>
                  <a:gd name="connsiteX22" fmla="*/ 5964701 w 6288258"/>
                  <a:gd name="connsiteY22" fmla="*/ 59437 h 819092"/>
                  <a:gd name="connsiteX23" fmla="*/ 6035040 w 6288258"/>
                  <a:gd name="connsiteY23" fmla="*/ 425197 h 819092"/>
                  <a:gd name="connsiteX24" fmla="*/ 6133514 w 6288258"/>
                  <a:gd name="connsiteY24" fmla="*/ 594009 h 819092"/>
                  <a:gd name="connsiteX25" fmla="*/ 6288258 w 6288258"/>
                  <a:gd name="connsiteY25" fmla="*/ 664348 h 819092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576775 w 6288258"/>
                  <a:gd name="connsiteY4" fmla="*/ 633511 h 760120"/>
                  <a:gd name="connsiteX5" fmla="*/ 731520 w 6288258"/>
                  <a:gd name="connsiteY5" fmla="*/ 408428 h 760120"/>
                  <a:gd name="connsiteX6" fmla="*/ 4079631 w 6288258"/>
                  <a:gd name="connsiteY6" fmla="*/ 661647 h 760120"/>
                  <a:gd name="connsiteX7" fmla="*/ 4164037 w 6288258"/>
                  <a:gd name="connsiteY7" fmla="*/ 436564 h 760120"/>
                  <a:gd name="connsiteX8" fmla="*/ 4220308 w 6288258"/>
                  <a:gd name="connsiteY8" fmla="*/ 366225 h 760120"/>
                  <a:gd name="connsiteX9" fmla="*/ 4403188 w 6288258"/>
                  <a:gd name="connsiteY9" fmla="*/ 549105 h 760120"/>
                  <a:gd name="connsiteX10" fmla="*/ 4487594 w 6288258"/>
                  <a:gd name="connsiteY10" fmla="*/ 675714 h 760120"/>
                  <a:gd name="connsiteX11" fmla="*/ 4600135 w 6288258"/>
                  <a:gd name="connsiteY11" fmla="*/ 563173 h 760120"/>
                  <a:gd name="connsiteX12" fmla="*/ 4684541 w 6288258"/>
                  <a:gd name="connsiteY12" fmla="*/ 267751 h 760120"/>
                  <a:gd name="connsiteX13" fmla="*/ 4754880 w 6288258"/>
                  <a:gd name="connsiteY13" fmla="*/ 267751 h 760120"/>
                  <a:gd name="connsiteX14" fmla="*/ 4951828 w 6288258"/>
                  <a:gd name="connsiteY14" fmla="*/ 464699 h 760120"/>
                  <a:gd name="connsiteX15" fmla="*/ 5092504 w 6288258"/>
                  <a:gd name="connsiteY15" fmla="*/ 563173 h 760120"/>
                  <a:gd name="connsiteX16" fmla="*/ 5233181 w 6288258"/>
                  <a:gd name="connsiteY16" fmla="*/ 267751 h 760120"/>
                  <a:gd name="connsiteX17" fmla="*/ 5416061 w 6288258"/>
                  <a:gd name="connsiteY17" fmla="*/ 408428 h 760120"/>
                  <a:gd name="connsiteX18" fmla="*/ 5542671 w 6288258"/>
                  <a:gd name="connsiteY18" fmla="*/ 675714 h 760120"/>
                  <a:gd name="connsiteX19" fmla="*/ 5767754 w 6288258"/>
                  <a:gd name="connsiteY19" fmla="*/ 563173 h 760120"/>
                  <a:gd name="connsiteX20" fmla="*/ 5852160 w 6288258"/>
                  <a:gd name="connsiteY20" fmla="*/ 295887 h 760120"/>
                  <a:gd name="connsiteX21" fmla="*/ 5964701 w 6288258"/>
                  <a:gd name="connsiteY21" fmla="*/ 465 h 760120"/>
                  <a:gd name="connsiteX22" fmla="*/ 6035040 w 6288258"/>
                  <a:gd name="connsiteY22" fmla="*/ 366225 h 760120"/>
                  <a:gd name="connsiteX23" fmla="*/ 6133514 w 6288258"/>
                  <a:gd name="connsiteY23" fmla="*/ 535037 h 760120"/>
                  <a:gd name="connsiteX24" fmla="*/ 6288258 w 6288258"/>
                  <a:gd name="connsiteY24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576775 w 6288258"/>
                  <a:gd name="connsiteY4" fmla="*/ 633511 h 760120"/>
                  <a:gd name="connsiteX5" fmla="*/ 4079631 w 6288258"/>
                  <a:gd name="connsiteY5" fmla="*/ 661647 h 760120"/>
                  <a:gd name="connsiteX6" fmla="*/ 4164037 w 6288258"/>
                  <a:gd name="connsiteY6" fmla="*/ 436564 h 760120"/>
                  <a:gd name="connsiteX7" fmla="*/ 4220308 w 6288258"/>
                  <a:gd name="connsiteY7" fmla="*/ 366225 h 760120"/>
                  <a:gd name="connsiteX8" fmla="*/ 4403188 w 6288258"/>
                  <a:gd name="connsiteY8" fmla="*/ 549105 h 760120"/>
                  <a:gd name="connsiteX9" fmla="*/ 4487594 w 6288258"/>
                  <a:gd name="connsiteY9" fmla="*/ 675714 h 760120"/>
                  <a:gd name="connsiteX10" fmla="*/ 4600135 w 6288258"/>
                  <a:gd name="connsiteY10" fmla="*/ 563173 h 760120"/>
                  <a:gd name="connsiteX11" fmla="*/ 4684541 w 6288258"/>
                  <a:gd name="connsiteY11" fmla="*/ 267751 h 760120"/>
                  <a:gd name="connsiteX12" fmla="*/ 4754880 w 6288258"/>
                  <a:gd name="connsiteY12" fmla="*/ 267751 h 760120"/>
                  <a:gd name="connsiteX13" fmla="*/ 4951828 w 6288258"/>
                  <a:gd name="connsiteY13" fmla="*/ 464699 h 760120"/>
                  <a:gd name="connsiteX14" fmla="*/ 5092504 w 6288258"/>
                  <a:gd name="connsiteY14" fmla="*/ 563173 h 760120"/>
                  <a:gd name="connsiteX15" fmla="*/ 5233181 w 6288258"/>
                  <a:gd name="connsiteY15" fmla="*/ 267751 h 760120"/>
                  <a:gd name="connsiteX16" fmla="*/ 5416061 w 6288258"/>
                  <a:gd name="connsiteY16" fmla="*/ 408428 h 760120"/>
                  <a:gd name="connsiteX17" fmla="*/ 5542671 w 6288258"/>
                  <a:gd name="connsiteY17" fmla="*/ 675714 h 760120"/>
                  <a:gd name="connsiteX18" fmla="*/ 5767754 w 6288258"/>
                  <a:gd name="connsiteY18" fmla="*/ 563173 h 760120"/>
                  <a:gd name="connsiteX19" fmla="*/ 5852160 w 6288258"/>
                  <a:gd name="connsiteY19" fmla="*/ 295887 h 760120"/>
                  <a:gd name="connsiteX20" fmla="*/ 5964701 w 6288258"/>
                  <a:gd name="connsiteY20" fmla="*/ 465 h 760120"/>
                  <a:gd name="connsiteX21" fmla="*/ 6035040 w 6288258"/>
                  <a:gd name="connsiteY21" fmla="*/ 366225 h 760120"/>
                  <a:gd name="connsiteX22" fmla="*/ 6133514 w 6288258"/>
                  <a:gd name="connsiteY22" fmla="*/ 535037 h 760120"/>
                  <a:gd name="connsiteX23" fmla="*/ 6288258 w 6288258"/>
                  <a:gd name="connsiteY23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4079631 w 6288258"/>
                  <a:gd name="connsiteY4" fmla="*/ 661647 h 760120"/>
                  <a:gd name="connsiteX5" fmla="*/ 4164037 w 6288258"/>
                  <a:gd name="connsiteY5" fmla="*/ 436564 h 760120"/>
                  <a:gd name="connsiteX6" fmla="*/ 4220308 w 6288258"/>
                  <a:gd name="connsiteY6" fmla="*/ 366225 h 760120"/>
                  <a:gd name="connsiteX7" fmla="*/ 4403188 w 6288258"/>
                  <a:gd name="connsiteY7" fmla="*/ 549105 h 760120"/>
                  <a:gd name="connsiteX8" fmla="*/ 4487594 w 6288258"/>
                  <a:gd name="connsiteY8" fmla="*/ 675714 h 760120"/>
                  <a:gd name="connsiteX9" fmla="*/ 4600135 w 6288258"/>
                  <a:gd name="connsiteY9" fmla="*/ 563173 h 760120"/>
                  <a:gd name="connsiteX10" fmla="*/ 4684541 w 6288258"/>
                  <a:gd name="connsiteY10" fmla="*/ 267751 h 760120"/>
                  <a:gd name="connsiteX11" fmla="*/ 4754880 w 6288258"/>
                  <a:gd name="connsiteY11" fmla="*/ 267751 h 760120"/>
                  <a:gd name="connsiteX12" fmla="*/ 4951828 w 6288258"/>
                  <a:gd name="connsiteY12" fmla="*/ 464699 h 760120"/>
                  <a:gd name="connsiteX13" fmla="*/ 5092504 w 6288258"/>
                  <a:gd name="connsiteY13" fmla="*/ 563173 h 760120"/>
                  <a:gd name="connsiteX14" fmla="*/ 5233181 w 6288258"/>
                  <a:gd name="connsiteY14" fmla="*/ 267751 h 760120"/>
                  <a:gd name="connsiteX15" fmla="*/ 5416061 w 6288258"/>
                  <a:gd name="connsiteY15" fmla="*/ 408428 h 760120"/>
                  <a:gd name="connsiteX16" fmla="*/ 5542671 w 6288258"/>
                  <a:gd name="connsiteY16" fmla="*/ 675714 h 760120"/>
                  <a:gd name="connsiteX17" fmla="*/ 5767754 w 6288258"/>
                  <a:gd name="connsiteY17" fmla="*/ 563173 h 760120"/>
                  <a:gd name="connsiteX18" fmla="*/ 5852160 w 6288258"/>
                  <a:gd name="connsiteY18" fmla="*/ 295887 h 760120"/>
                  <a:gd name="connsiteX19" fmla="*/ 5964701 w 6288258"/>
                  <a:gd name="connsiteY19" fmla="*/ 465 h 760120"/>
                  <a:gd name="connsiteX20" fmla="*/ 6035040 w 6288258"/>
                  <a:gd name="connsiteY20" fmla="*/ 366225 h 760120"/>
                  <a:gd name="connsiteX21" fmla="*/ 6133514 w 6288258"/>
                  <a:gd name="connsiteY21" fmla="*/ 535037 h 760120"/>
                  <a:gd name="connsiteX22" fmla="*/ 6288258 w 6288258"/>
                  <a:gd name="connsiteY22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079631 w 6288258"/>
                  <a:gd name="connsiteY3" fmla="*/ 661647 h 760120"/>
                  <a:gd name="connsiteX4" fmla="*/ 4164037 w 6288258"/>
                  <a:gd name="connsiteY4" fmla="*/ 436564 h 760120"/>
                  <a:gd name="connsiteX5" fmla="*/ 4220308 w 6288258"/>
                  <a:gd name="connsiteY5" fmla="*/ 366225 h 760120"/>
                  <a:gd name="connsiteX6" fmla="*/ 4403188 w 6288258"/>
                  <a:gd name="connsiteY6" fmla="*/ 549105 h 760120"/>
                  <a:gd name="connsiteX7" fmla="*/ 4487594 w 6288258"/>
                  <a:gd name="connsiteY7" fmla="*/ 675714 h 760120"/>
                  <a:gd name="connsiteX8" fmla="*/ 4600135 w 6288258"/>
                  <a:gd name="connsiteY8" fmla="*/ 563173 h 760120"/>
                  <a:gd name="connsiteX9" fmla="*/ 4684541 w 6288258"/>
                  <a:gd name="connsiteY9" fmla="*/ 267751 h 760120"/>
                  <a:gd name="connsiteX10" fmla="*/ 4754880 w 6288258"/>
                  <a:gd name="connsiteY10" fmla="*/ 267751 h 760120"/>
                  <a:gd name="connsiteX11" fmla="*/ 4951828 w 6288258"/>
                  <a:gd name="connsiteY11" fmla="*/ 464699 h 760120"/>
                  <a:gd name="connsiteX12" fmla="*/ 5092504 w 6288258"/>
                  <a:gd name="connsiteY12" fmla="*/ 563173 h 760120"/>
                  <a:gd name="connsiteX13" fmla="*/ 5233181 w 6288258"/>
                  <a:gd name="connsiteY13" fmla="*/ 267751 h 760120"/>
                  <a:gd name="connsiteX14" fmla="*/ 5416061 w 6288258"/>
                  <a:gd name="connsiteY14" fmla="*/ 408428 h 760120"/>
                  <a:gd name="connsiteX15" fmla="*/ 5542671 w 6288258"/>
                  <a:gd name="connsiteY15" fmla="*/ 675714 h 760120"/>
                  <a:gd name="connsiteX16" fmla="*/ 5767754 w 6288258"/>
                  <a:gd name="connsiteY16" fmla="*/ 563173 h 760120"/>
                  <a:gd name="connsiteX17" fmla="*/ 5852160 w 6288258"/>
                  <a:gd name="connsiteY17" fmla="*/ 295887 h 760120"/>
                  <a:gd name="connsiteX18" fmla="*/ 5964701 w 6288258"/>
                  <a:gd name="connsiteY18" fmla="*/ 465 h 760120"/>
                  <a:gd name="connsiteX19" fmla="*/ 6035040 w 6288258"/>
                  <a:gd name="connsiteY19" fmla="*/ 366225 h 760120"/>
                  <a:gd name="connsiteX20" fmla="*/ 6133514 w 6288258"/>
                  <a:gd name="connsiteY20" fmla="*/ 535037 h 760120"/>
                  <a:gd name="connsiteX21" fmla="*/ 6288258 w 6288258"/>
                  <a:gd name="connsiteY21" fmla="*/ 605376 h 760120"/>
                  <a:gd name="connsiteX0" fmla="*/ 145666 w 6433924"/>
                  <a:gd name="connsiteY0" fmla="*/ 760120 h 760120"/>
                  <a:gd name="connsiteX1" fmla="*/ 342614 w 6433924"/>
                  <a:gd name="connsiteY1" fmla="*/ 689782 h 760120"/>
                  <a:gd name="connsiteX2" fmla="*/ 4225297 w 6433924"/>
                  <a:gd name="connsiteY2" fmla="*/ 661647 h 760120"/>
                  <a:gd name="connsiteX3" fmla="*/ 4309703 w 6433924"/>
                  <a:gd name="connsiteY3" fmla="*/ 436564 h 760120"/>
                  <a:gd name="connsiteX4" fmla="*/ 4365974 w 6433924"/>
                  <a:gd name="connsiteY4" fmla="*/ 366225 h 760120"/>
                  <a:gd name="connsiteX5" fmla="*/ 4548854 w 6433924"/>
                  <a:gd name="connsiteY5" fmla="*/ 549105 h 760120"/>
                  <a:gd name="connsiteX6" fmla="*/ 4633260 w 6433924"/>
                  <a:gd name="connsiteY6" fmla="*/ 675714 h 760120"/>
                  <a:gd name="connsiteX7" fmla="*/ 4745801 w 6433924"/>
                  <a:gd name="connsiteY7" fmla="*/ 563173 h 760120"/>
                  <a:gd name="connsiteX8" fmla="*/ 4830207 w 6433924"/>
                  <a:gd name="connsiteY8" fmla="*/ 267751 h 760120"/>
                  <a:gd name="connsiteX9" fmla="*/ 4900546 w 6433924"/>
                  <a:gd name="connsiteY9" fmla="*/ 267751 h 760120"/>
                  <a:gd name="connsiteX10" fmla="*/ 5097494 w 6433924"/>
                  <a:gd name="connsiteY10" fmla="*/ 464699 h 760120"/>
                  <a:gd name="connsiteX11" fmla="*/ 5238170 w 6433924"/>
                  <a:gd name="connsiteY11" fmla="*/ 563173 h 760120"/>
                  <a:gd name="connsiteX12" fmla="*/ 5378847 w 6433924"/>
                  <a:gd name="connsiteY12" fmla="*/ 267751 h 760120"/>
                  <a:gd name="connsiteX13" fmla="*/ 5561727 w 6433924"/>
                  <a:gd name="connsiteY13" fmla="*/ 408428 h 760120"/>
                  <a:gd name="connsiteX14" fmla="*/ 5688337 w 6433924"/>
                  <a:gd name="connsiteY14" fmla="*/ 675714 h 760120"/>
                  <a:gd name="connsiteX15" fmla="*/ 5913420 w 6433924"/>
                  <a:gd name="connsiteY15" fmla="*/ 563173 h 760120"/>
                  <a:gd name="connsiteX16" fmla="*/ 5997826 w 6433924"/>
                  <a:gd name="connsiteY16" fmla="*/ 295887 h 760120"/>
                  <a:gd name="connsiteX17" fmla="*/ 6110367 w 6433924"/>
                  <a:gd name="connsiteY17" fmla="*/ 465 h 760120"/>
                  <a:gd name="connsiteX18" fmla="*/ 6180706 w 6433924"/>
                  <a:gd name="connsiteY18" fmla="*/ 366225 h 760120"/>
                  <a:gd name="connsiteX19" fmla="*/ 6279180 w 6433924"/>
                  <a:gd name="connsiteY19" fmla="*/ 535037 h 760120"/>
                  <a:gd name="connsiteX20" fmla="*/ 6433924 w 6433924"/>
                  <a:gd name="connsiteY20" fmla="*/ 605376 h 760120"/>
                  <a:gd name="connsiteX0" fmla="*/ 0 w 6288258"/>
                  <a:gd name="connsiteY0" fmla="*/ 760120 h 760120"/>
                  <a:gd name="connsiteX1" fmla="*/ 4079631 w 6288258"/>
                  <a:gd name="connsiteY1" fmla="*/ 661647 h 760120"/>
                  <a:gd name="connsiteX2" fmla="*/ 4164037 w 6288258"/>
                  <a:gd name="connsiteY2" fmla="*/ 436564 h 760120"/>
                  <a:gd name="connsiteX3" fmla="*/ 4220308 w 6288258"/>
                  <a:gd name="connsiteY3" fmla="*/ 366225 h 760120"/>
                  <a:gd name="connsiteX4" fmla="*/ 4403188 w 6288258"/>
                  <a:gd name="connsiteY4" fmla="*/ 549105 h 760120"/>
                  <a:gd name="connsiteX5" fmla="*/ 4487594 w 6288258"/>
                  <a:gd name="connsiteY5" fmla="*/ 675714 h 760120"/>
                  <a:gd name="connsiteX6" fmla="*/ 4600135 w 6288258"/>
                  <a:gd name="connsiteY6" fmla="*/ 563173 h 760120"/>
                  <a:gd name="connsiteX7" fmla="*/ 4684541 w 6288258"/>
                  <a:gd name="connsiteY7" fmla="*/ 267751 h 760120"/>
                  <a:gd name="connsiteX8" fmla="*/ 4754880 w 6288258"/>
                  <a:gd name="connsiteY8" fmla="*/ 267751 h 760120"/>
                  <a:gd name="connsiteX9" fmla="*/ 4951828 w 6288258"/>
                  <a:gd name="connsiteY9" fmla="*/ 464699 h 760120"/>
                  <a:gd name="connsiteX10" fmla="*/ 5092504 w 6288258"/>
                  <a:gd name="connsiteY10" fmla="*/ 563173 h 760120"/>
                  <a:gd name="connsiteX11" fmla="*/ 5233181 w 6288258"/>
                  <a:gd name="connsiteY11" fmla="*/ 267751 h 760120"/>
                  <a:gd name="connsiteX12" fmla="*/ 5416061 w 6288258"/>
                  <a:gd name="connsiteY12" fmla="*/ 408428 h 760120"/>
                  <a:gd name="connsiteX13" fmla="*/ 5542671 w 6288258"/>
                  <a:gd name="connsiteY13" fmla="*/ 675714 h 760120"/>
                  <a:gd name="connsiteX14" fmla="*/ 5767754 w 6288258"/>
                  <a:gd name="connsiteY14" fmla="*/ 563173 h 760120"/>
                  <a:gd name="connsiteX15" fmla="*/ 5852160 w 6288258"/>
                  <a:gd name="connsiteY15" fmla="*/ 295887 h 760120"/>
                  <a:gd name="connsiteX16" fmla="*/ 5964701 w 6288258"/>
                  <a:gd name="connsiteY16" fmla="*/ 465 h 760120"/>
                  <a:gd name="connsiteX17" fmla="*/ 6035040 w 6288258"/>
                  <a:gd name="connsiteY17" fmla="*/ 366225 h 760120"/>
                  <a:gd name="connsiteX18" fmla="*/ 6133514 w 6288258"/>
                  <a:gd name="connsiteY18" fmla="*/ 535037 h 760120"/>
                  <a:gd name="connsiteX19" fmla="*/ 6288258 w 6288258"/>
                  <a:gd name="connsiteY19" fmla="*/ 605376 h 760120"/>
                  <a:gd name="connsiteX0" fmla="*/ 0 w 2208627"/>
                  <a:gd name="connsiteY0" fmla="*/ 661647 h 680927"/>
                  <a:gd name="connsiteX1" fmla="*/ 84406 w 2208627"/>
                  <a:gd name="connsiteY1" fmla="*/ 436564 h 680927"/>
                  <a:gd name="connsiteX2" fmla="*/ 140677 w 2208627"/>
                  <a:gd name="connsiteY2" fmla="*/ 366225 h 680927"/>
                  <a:gd name="connsiteX3" fmla="*/ 323557 w 2208627"/>
                  <a:gd name="connsiteY3" fmla="*/ 549105 h 680927"/>
                  <a:gd name="connsiteX4" fmla="*/ 407963 w 2208627"/>
                  <a:gd name="connsiteY4" fmla="*/ 675714 h 680927"/>
                  <a:gd name="connsiteX5" fmla="*/ 520504 w 2208627"/>
                  <a:gd name="connsiteY5" fmla="*/ 563173 h 680927"/>
                  <a:gd name="connsiteX6" fmla="*/ 604910 w 2208627"/>
                  <a:gd name="connsiteY6" fmla="*/ 267751 h 680927"/>
                  <a:gd name="connsiteX7" fmla="*/ 675249 w 2208627"/>
                  <a:gd name="connsiteY7" fmla="*/ 267751 h 680927"/>
                  <a:gd name="connsiteX8" fmla="*/ 872197 w 2208627"/>
                  <a:gd name="connsiteY8" fmla="*/ 464699 h 680927"/>
                  <a:gd name="connsiteX9" fmla="*/ 1012873 w 2208627"/>
                  <a:gd name="connsiteY9" fmla="*/ 563173 h 680927"/>
                  <a:gd name="connsiteX10" fmla="*/ 1153550 w 2208627"/>
                  <a:gd name="connsiteY10" fmla="*/ 267751 h 680927"/>
                  <a:gd name="connsiteX11" fmla="*/ 1336430 w 2208627"/>
                  <a:gd name="connsiteY11" fmla="*/ 408428 h 680927"/>
                  <a:gd name="connsiteX12" fmla="*/ 1463040 w 2208627"/>
                  <a:gd name="connsiteY12" fmla="*/ 675714 h 680927"/>
                  <a:gd name="connsiteX13" fmla="*/ 1688123 w 2208627"/>
                  <a:gd name="connsiteY13" fmla="*/ 563173 h 680927"/>
                  <a:gd name="connsiteX14" fmla="*/ 1772529 w 2208627"/>
                  <a:gd name="connsiteY14" fmla="*/ 295887 h 680927"/>
                  <a:gd name="connsiteX15" fmla="*/ 1885070 w 2208627"/>
                  <a:gd name="connsiteY15" fmla="*/ 465 h 680927"/>
                  <a:gd name="connsiteX16" fmla="*/ 1955409 w 2208627"/>
                  <a:gd name="connsiteY16" fmla="*/ 366225 h 680927"/>
                  <a:gd name="connsiteX17" fmla="*/ 2053883 w 2208627"/>
                  <a:gd name="connsiteY17" fmla="*/ 535037 h 680927"/>
                  <a:gd name="connsiteX18" fmla="*/ 2208627 w 2208627"/>
                  <a:gd name="connsiteY18" fmla="*/ 605376 h 680927"/>
                  <a:gd name="connsiteX0" fmla="*/ 0 w 2208627"/>
                  <a:gd name="connsiteY0" fmla="*/ 661647 h 680927"/>
                  <a:gd name="connsiteX1" fmla="*/ 84406 w 2208627"/>
                  <a:gd name="connsiteY1" fmla="*/ 436564 h 680927"/>
                  <a:gd name="connsiteX2" fmla="*/ 140677 w 2208627"/>
                  <a:gd name="connsiteY2" fmla="*/ 366225 h 680927"/>
                  <a:gd name="connsiteX3" fmla="*/ 323557 w 2208627"/>
                  <a:gd name="connsiteY3" fmla="*/ 549105 h 680927"/>
                  <a:gd name="connsiteX4" fmla="*/ 407963 w 2208627"/>
                  <a:gd name="connsiteY4" fmla="*/ 675714 h 680927"/>
                  <a:gd name="connsiteX5" fmla="*/ 520504 w 2208627"/>
                  <a:gd name="connsiteY5" fmla="*/ 563173 h 680927"/>
                  <a:gd name="connsiteX6" fmla="*/ 604910 w 2208627"/>
                  <a:gd name="connsiteY6" fmla="*/ 267751 h 680927"/>
                  <a:gd name="connsiteX7" fmla="*/ 675249 w 2208627"/>
                  <a:gd name="connsiteY7" fmla="*/ 267751 h 680927"/>
                  <a:gd name="connsiteX8" fmla="*/ 872197 w 2208627"/>
                  <a:gd name="connsiteY8" fmla="*/ 464699 h 680927"/>
                  <a:gd name="connsiteX9" fmla="*/ 1012873 w 2208627"/>
                  <a:gd name="connsiteY9" fmla="*/ 563173 h 680927"/>
                  <a:gd name="connsiteX10" fmla="*/ 1153550 w 2208627"/>
                  <a:gd name="connsiteY10" fmla="*/ 267751 h 680927"/>
                  <a:gd name="connsiteX11" fmla="*/ 1336430 w 2208627"/>
                  <a:gd name="connsiteY11" fmla="*/ 408428 h 680927"/>
                  <a:gd name="connsiteX12" fmla="*/ 1463040 w 2208627"/>
                  <a:gd name="connsiteY12" fmla="*/ 675714 h 680927"/>
                  <a:gd name="connsiteX13" fmla="*/ 1688123 w 2208627"/>
                  <a:gd name="connsiteY13" fmla="*/ 563173 h 680927"/>
                  <a:gd name="connsiteX14" fmla="*/ 1772529 w 2208627"/>
                  <a:gd name="connsiteY14" fmla="*/ 295887 h 680927"/>
                  <a:gd name="connsiteX15" fmla="*/ 1885070 w 2208627"/>
                  <a:gd name="connsiteY15" fmla="*/ 465 h 680927"/>
                  <a:gd name="connsiteX16" fmla="*/ 1955409 w 2208627"/>
                  <a:gd name="connsiteY16" fmla="*/ 366225 h 680927"/>
                  <a:gd name="connsiteX17" fmla="*/ 2053883 w 2208627"/>
                  <a:gd name="connsiteY17" fmla="*/ 535037 h 680927"/>
                  <a:gd name="connsiteX18" fmla="*/ 2208627 w 2208627"/>
                  <a:gd name="connsiteY18" fmla="*/ 605376 h 680927"/>
                  <a:gd name="connsiteX0" fmla="*/ 0 w 2053883"/>
                  <a:gd name="connsiteY0" fmla="*/ 661647 h 680927"/>
                  <a:gd name="connsiteX1" fmla="*/ 84406 w 2053883"/>
                  <a:gd name="connsiteY1" fmla="*/ 436564 h 680927"/>
                  <a:gd name="connsiteX2" fmla="*/ 140677 w 2053883"/>
                  <a:gd name="connsiteY2" fmla="*/ 366225 h 680927"/>
                  <a:gd name="connsiteX3" fmla="*/ 323557 w 2053883"/>
                  <a:gd name="connsiteY3" fmla="*/ 549105 h 680927"/>
                  <a:gd name="connsiteX4" fmla="*/ 407963 w 2053883"/>
                  <a:gd name="connsiteY4" fmla="*/ 675714 h 680927"/>
                  <a:gd name="connsiteX5" fmla="*/ 520504 w 2053883"/>
                  <a:gd name="connsiteY5" fmla="*/ 563173 h 680927"/>
                  <a:gd name="connsiteX6" fmla="*/ 604910 w 2053883"/>
                  <a:gd name="connsiteY6" fmla="*/ 267751 h 680927"/>
                  <a:gd name="connsiteX7" fmla="*/ 675249 w 2053883"/>
                  <a:gd name="connsiteY7" fmla="*/ 267751 h 680927"/>
                  <a:gd name="connsiteX8" fmla="*/ 872197 w 2053883"/>
                  <a:gd name="connsiteY8" fmla="*/ 464699 h 680927"/>
                  <a:gd name="connsiteX9" fmla="*/ 1012873 w 2053883"/>
                  <a:gd name="connsiteY9" fmla="*/ 563173 h 680927"/>
                  <a:gd name="connsiteX10" fmla="*/ 1153550 w 2053883"/>
                  <a:gd name="connsiteY10" fmla="*/ 267751 h 680927"/>
                  <a:gd name="connsiteX11" fmla="*/ 1336430 w 2053883"/>
                  <a:gd name="connsiteY11" fmla="*/ 408428 h 680927"/>
                  <a:gd name="connsiteX12" fmla="*/ 1463040 w 2053883"/>
                  <a:gd name="connsiteY12" fmla="*/ 675714 h 680927"/>
                  <a:gd name="connsiteX13" fmla="*/ 1688123 w 2053883"/>
                  <a:gd name="connsiteY13" fmla="*/ 563173 h 680927"/>
                  <a:gd name="connsiteX14" fmla="*/ 1772529 w 2053883"/>
                  <a:gd name="connsiteY14" fmla="*/ 295887 h 680927"/>
                  <a:gd name="connsiteX15" fmla="*/ 1885070 w 2053883"/>
                  <a:gd name="connsiteY15" fmla="*/ 465 h 680927"/>
                  <a:gd name="connsiteX16" fmla="*/ 1955409 w 2053883"/>
                  <a:gd name="connsiteY16" fmla="*/ 366225 h 680927"/>
                  <a:gd name="connsiteX17" fmla="*/ 2053883 w 2053883"/>
                  <a:gd name="connsiteY17" fmla="*/ 535037 h 680927"/>
                  <a:gd name="connsiteX0" fmla="*/ 0 w 1955409"/>
                  <a:gd name="connsiteY0" fmla="*/ 661647 h 680927"/>
                  <a:gd name="connsiteX1" fmla="*/ 84406 w 1955409"/>
                  <a:gd name="connsiteY1" fmla="*/ 436564 h 680927"/>
                  <a:gd name="connsiteX2" fmla="*/ 140677 w 1955409"/>
                  <a:gd name="connsiteY2" fmla="*/ 366225 h 680927"/>
                  <a:gd name="connsiteX3" fmla="*/ 323557 w 1955409"/>
                  <a:gd name="connsiteY3" fmla="*/ 549105 h 680927"/>
                  <a:gd name="connsiteX4" fmla="*/ 407963 w 1955409"/>
                  <a:gd name="connsiteY4" fmla="*/ 675714 h 680927"/>
                  <a:gd name="connsiteX5" fmla="*/ 520504 w 1955409"/>
                  <a:gd name="connsiteY5" fmla="*/ 563173 h 680927"/>
                  <a:gd name="connsiteX6" fmla="*/ 604910 w 1955409"/>
                  <a:gd name="connsiteY6" fmla="*/ 267751 h 680927"/>
                  <a:gd name="connsiteX7" fmla="*/ 675249 w 1955409"/>
                  <a:gd name="connsiteY7" fmla="*/ 267751 h 680927"/>
                  <a:gd name="connsiteX8" fmla="*/ 872197 w 1955409"/>
                  <a:gd name="connsiteY8" fmla="*/ 464699 h 680927"/>
                  <a:gd name="connsiteX9" fmla="*/ 1012873 w 1955409"/>
                  <a:gd name="connsiteY9" fmla="*/ 563173 h 680927"/>
                  <a:gd name="connsiteX10" fmla="*/ 1153550 w 1955409"/>
                  <a:gd name="connsiteY10" fmla="*/ 267751 h 680927"/>
                  <a:gd name="connsiteX11" fmla="*/ 1336430 w 1955409"/>
                  <a:gd name="connsiteY11" fmla="*/ 408428 h 680927"/>
                  <a:gd name="connsiteX12" fmla="*/ 1463040 w 1955409"/>
                  <a:gd name="connsiteY12" fmla="*/ 675714 h 680927"/>
                  <a:gd name="connsiteX13" fmla="*/ 1688123 w 1955409"/>
                  <a:gd name="connsiteY13" fmla="*/ 563173 h 680927"/>
                  <a:gd name="connsiteX14" fmla="*/ 1772529 w 1955409"/>
                  <a:gd name="connsiteY14" fmla="*/ 295887 h 680927"/>
                  <a:gd name="connsiteX15" fmla="*/ 1885070 w 1955409"/>
                  <a:gd name="connsiteY15" fmla="*/ 465 h 680927"/>
                  <a:gd name="connsiteX16" fmla="*/ 1955409 w 1955409"/>
                  <a:gd name="connsiteY16" fmla="*/ 366225 h 680927"/>
                  <a:gd name="connsiteX0" fmla="*/ 0 w 1885070"/>
                  <a:gd name="connsiteY0" fmla="*/ 661647 h 680927"/>
                  <a:gd name="connsiteX1" fmla="*/ 84406 w 1885070"/>
                  <a:gd name="connsiteY1" fmla="*/ 436564 h 680927"/>
                  <a:gd name="connsiteX2" fmla="*/ 140677 w 1885070"/>
                  <a:gd name="connsiteY2" fmla="*/ 366225 h 680927"/>
                  <a:gd name="connsiteX3" fmla="*/ 323557 w 1885070"/>
                  <a:gd name="connsiteY3" fmla="*/ 549105 h 680927"/>
                  <a:gd name="connsiteX4" fmla="*/ 407963 w 1885070"/>
                  <a:gd name="connsiteY4" fmla="*/ 675714 h 680927"/>
                  <a:gd name="connsiteX5" fmla="*/ 520504 w 1885070"/>
                  <a:gd name="connsiteY5" fmla="*/ 563173 h 680927"/>
                  <a:gd name="connsiteX6" fmla="*/ 604910 w 1885070"/>
                  <a:gd name="connsiteY6" fmla="*/ 267751 h 680927"/>
                  <a:gd name="connsiteX7" fmla="*/ 675249 w 1885070"/>
                  <a:gd name="connsiteY7" fmla="*/ 267751 h 680927"/>
                  <a:gd name="connsiteX8" fmla="*/ 872197 w 1885070"/>
                  <a:gd name="connsiteY8" fmla="*/ 464699 h 680927"/>
                  <a:gd name="connsiteX9" fmla="*/ 1012873 w 1885070"/>
                  <a:gd name="connsiteY9" fmla="*/ 563173 h 680927"/>
                  <a:gd name="connsiteX10" fmla="*/ 1153550 w 1885070"/>
                  <a:gd name="connsiteY10" fmla="*/ 267751 h 680927"/>
                  <a:gd name="connsiteX11" fmla="*/ 1336430 w 1885070"/>
                  <a:gd name="connsiteY11" fmla="*/ 408428 h 680927"/>
                  <a:gd name="connsiteX12" fmla="*/ 1463040 w 1885070"/>
                  <a:gd name="connsiteY12" fmla="*/ 675714 h 680927"/>
                  <a:gd name="connsiteX13" fmla="*/ 1688123 w 1885070"/>
                  <a:gd name="connsiteY13" fmla="*/ 563173 h 680927"/>
                  <a:gd name="connsiteX14" fmla="*/ 1772529 w 1885070"/>
                  <a:gd name="connsiteY14" fmla="*/ 295887 h 680927"/>
                  <a:gd name="connsiteX15" fmla="*/ 1885070 w 1885070"/>
                  <a:gd name="connsiteY15" fmla="*/ 465 h 680927"/>
                  <a:gd name="connsiteX0" fmla="*/ 0 w 1772529"/>
                  <a:gd name="connsiteY0" fmla="*/ 424972 h 444252"/>
                  <a:gd name="connsiteX1" fmla="*/ 84406 w 1772529"/>
                  <a:gd name="connsiteY1" fmla="*/ 199889 h 444252"/>
                  <a:gd name="connsiteX2" fmla="*/ 140677 w 1772529"/>
                  <a:gd name="connsiteY2" fmla="*/ 129550 h 444252"/>
                  <a:gd name="connsiteX3" fmla="*/ 323557 w 1772529"/>
                  <a:gd name="connsiteY3" fmla="*/ 312430 h 444252"/>
                  <a:gd name="connsiteX4" fmla="*/ 407963 w 1772529"/>
                  <a:gd name="connsiteY4" fmla="*/ 439039 h 444252"/>
                  <a:gd name="connsiteX5" fmla="*/ 520504 w 1772529"/>
                  <a:gd name="connsiteY5" fmla="*/ 326498 h 444252"/>
                  <a:gd name="connsiteX6" fmla="*/ 604910 w 1772529"/>
                  <a:gd name="connsiteY6" fmla="*/ 31076 h 444252"/>
                  <a:gd name="connsiteX7" fmla="*/ 675249 w 1772529"/>
                  <a:gd name="connsiteY7" fmla="*/ 31076 h 444252"/>
                  <a:gd name="connsiteX8" fmla="*/ 872197 w 1772529"/>
                  <a:gd name="connsiteY8" fmla="*/ 228024 h 444252"/>
                  <a:gd name="connsiteX9" fmla="*/ 1012873 w 1772529"/>
                  <a:gd name="connsiteY9" fmla="*/ 326498 h 444252"/>
                  <a:gd name="connsiteX10" fmla="*/ 1153550 w 1772529"/>
                  <a:gd name="connsiteY10" fmla="*/ 31076 h 444252"/>
                  <a:gd name="connsiteX11" fmla="*/ 1336430 w 1772529"/>
                  <a:gd name="connsiteY11" fmla="*/ 171753 h 444252"/>
                  <a:gd name="connsiteX12" fmla="*/ 1463040 w 1772529"/>
                  <a:gd name="connsiteY12" fmla="*/ 439039 h 444252"/>
                  <a:gd name="connsiteX13" fmla="*/ 1688123 w 1772529"/>
                  <a:gd name="connsiteY13" fmla="*/ 326498 h 444252"/>
                  <a:gd name="connsiteX14" fmla="*/ 1772529 w 1772529"/>
                  <a:gd name="connsiteY14" fmla="*/ 59212 h 444252"/>
                  <a:gd name="connsiteX0" fmla="*/ 0 w 1688122"/>
                  <a:gd name="connsiteY0" fmla="*/ 424972 h 444252"/>
                  <a:gd name="connsiteX1" fmla="*/ 84406 w 1688122"/>
                  <a:gd name="connsiteY1" fmla="*/ 199889 h 444252"/>
                  <a:gd name="connsiteX2" fmla="*/ 140677 w 1688122"/>
                  <a:gd name="connsiteY2" fmla="*/ 129550 h 444252"/>
                  <a:gd name="connsiteX3" fmla="*/ 323557 w 1688122"/>
                  <a:gd name="connsiteY3" fmla="*/ 312430 h 444252"/>
                  <a:gd name="connsiteX4" fmla="*/ 407963 w 1688122"/>
                  <a:gd name="connsiteY4" fmla="*/ 439039 h 444252"/>
                  <a:gd name="connsiteX5" fmla="*/ 520504 w 1688122"/>
                  <a:gd name="connsiteY5" fmla="*/ 326498 h 444252"/>
                  <a:gd name="connsiteX6" fmla="*/ 604910 w 1688122"/>
                  <a:gd name="connsiteY6" fmla="*/ 31076 h 444252"/>
                  <a:gd name="connsiteX7" fmla="*/ 675249 w 1688122"/>
                  <a:gd name="connsiteY7" fmla="*/ 31076 h 444252"/>
                  <a:gd name="connsiteX8" fmla="*/ 872197 w 1688122"/>
                  <a:gd name="connsiteY8" fmla="*/ 228024 h 444252"/>
                  <a:gd name="connsiteX9" fmla="*/ 1012873 w 1688122"/>
                  <a:gd name="connsiteY9" fmla="*/ 326498 h 444252"/>
                  <a:gd name="connsiteX10" fmla="*/ 1153550 w 1688122"/>
                  <a:gd name="connsiteY10" fmla="*/ 31076 h 444252"/>
                  <a:gd name="connsiteX11" fmla="*/ 1336430 w 1688122"/>
                  <a:gd name="connsiteY11" fmla="*/ 171753 h 444252"/>
                  <a:gd name="connsiteX12" fmla="*/ 1463040 w 1688122"/>
                  <a:gd name="connsiteY12" fmla="*/ 439039 h 444252"/>
                  <a:gd name="connsiteX13" fmla="*/ 1688123 w 1688122"/>
                  <a:gd name="connsiteY13" fmla="*/ 326498 h 444252"/>
                  <a:gd name="connsiteX0" fmla="*/ 0 w 1770864"/>
                  <a:gd name="connsiteY0" fmla="*/ 481243 h 481243"/>
                  <a:gd name="connsiteX1" fmla="*/ 167147 w 1770864"/>
                  <a:gd name="connsiteY1" fmla="*/ 199889 h 481243"/>
                  <a:gd name="connsiteX2" fmla="*/ 223418 w 1770864"/>
                  <a:gd name="connsiteY2" fmla="*/ 129550 h 481243"/>
                  <a:gd name="connsiteX3" fmla="*/ 406298 w 1770864"/>
                  <a:gd name="connsiteY3" fmla="*/ 312430 h 481243"/>
                  <a:gd name="connsiteX4" fmla="*/ 490704 w 1770864"/>
                  <a:gd name="connsiteY4" fmla="*/ 439039 h 481243"/>
                  <a:gd name="connsiteX5" fmla="*/ 603245 w 1770864"/>
                  <a:gd name="connsiteY5" fmla="*/ 326498 h 481243"/>
                  <a:gd name="connsiteX6" fmla="*/ 687651 w 1770864"/>
                  <a:gd name="connsiteY6" fmla="*/ 31076 h 481243"/>
                  <a:gd name="connsiteX7" fmla="*/ 757990 w 1770864"/>
                  <a:gd name="connsiteY7" fmla="*/ 31076 h 481243"/>
                  <a:gd name="connsiteX8" fmla="*/ 954938 w 1770864"/>
                  <a:gd name="connsiteY8" fmla="*/ 228024 h 481243"/>
                  <a:gd name="connsiteX9" fmla="*/ 1095614 w 1770864"/>
                  <a:gd name="connsiteY9" fmla="*/ 326498 h 481243"/>
                  <a:gd name="connsiteX10" fmla="*/ 1236291 w 1770864"/>
                  <a:gd name="connsiteY10" fmla="*/ 31076 h 481243"/>
                  <a:gd name="connsiteX11" fmla="*/ 1419171 w 1770864"/>
                  <a:gd name="connsiteY11" fmla="*/ 171753 h 481243"/>
                  <a:gd name="connsiteX12" fmla="*/ 1545781 w 1770864"/>
                  <a:gd name="connsiteY12" fmla="*/ 439039 h 481243"/>
                  <a:gd name="connsiteX13" fmla="*/ 1770864 w 1770864"/>
                  <a:gd name="connsiteY13" fmla="*/ 326498 h 481243"/>
                  <a:gd name="connsiteX0" fmla="*/ 0 w 1712193"/>
                  <a:gd name="connsiteY0" fmla="*/ 481243 h 481243"/>
                  <a:gd name="connsiteX1" fmla="*/ 167147 w 1712193"/>
                  <a:gd name="connsiteY1" fmla="*/ 199889 h 481243"/>
                  <a:gd name="connsiteX2" fmla="*/ 223418 w 1712193"/>
                  <a:gd name="connsiteY2" fmla="*/ 129550 h 481243"/>
                  <a:gd name="connsiteX3" fmla="*/ 406298 w 1712193"/>
                  <a:gd name="connsiteY3" fmla="*/ 312430 h 481243"/>
                  <a:gd name="connsiteX4" fmla="*/ 490704 w 1712193"/>
                  <a:gd name="connsiteY4" fmla="*/ 439039 h 481243"/>
                  <a:gd name="connsiteX5" fmla="*/ 603245 w 1712193"/>
                  <a:gd name="connsiteY5" fmla="*/ 326498 h 481243"/>
                  <a:gd name="connsiteX6" fmla="*/ 687651 w 1712193"/>
                  <a:gd name="connsiteY6" fmla="*/ 31076 h 481243"/>
                  <a:gd name="connsiteX7" fmla="*/ 757990 w 1712193"/>
                  <a:gd name="connsiteY7" fmla="*/ 31076 h 481243"/>
                  <a:gd name="connsiteX8" fmla="*/ 954938 w 1712193"/>
                  <a:gd name="connsiteY8" fmla="*/ 228024 h 481243"/>
                  <a:gd name="connsiteX9" fmla="*/ 1095614 w 1712193"/>
                  <a:gd name="connsiteY9" fmla="*/ 326498 h 481243"/>
                  <a:gd name="connsiteX10" fmla="*/ 1236291 w 1712193"/>
                  <a:gd name="connsiteY10" fmla="*/ 31076 h 481243"/>
                  <a:gd name="connsiteX11" fmla="*/ 1419171 w 1712193"/>
                  <a:gd name="connsiteY11" fmla="*/ 171753 h 481243"/>
                  <a:gd name="connsiteX12" fmla="*/ 1545781 w 1712193"/>
                  <a:gd name="connsiteY12" fmla="*/ 439039 h 481243"/>
                  <a:gd name="connsiteX13" fmla="*/ 1712193 w 1712193"/>
                  <a:gd name="connsiteY13" fmla="*/ 370833 h 481243"/>
                  <a:gd name="connsiteX0" fmla="*/ 0 w 1712193"/>
                  <a:gd name="connsiteY0" fmla="*/ 389343 h 451284"/>
                  <a:gd name="connsiteX1" fmla="*/ 167147 w 1712193"/>
                  <a:gd name="connsiteY1" fmla="*/ 199889 h 451284"/>
                  <a:gd name="connsiteX2" fmla="*/ 223418 w 1712193"/>
                  <a:gd name="connsiteY2" fmla="*/ 129550 h 451284"/>
                  <a:gd name="connsiteX3" fmla="*/ 406298 w 1712193"/>
                  <a:gd name="connsiteY3" fmla="*/ 312430 h 451284"/>
                  <a:gd name="connsiteX4" fmla="*/ 490704 w 1712193"/>
                  <a:gd name="connsiteY4" fmla="*/ 439039 h 451284"/>
                  <a:gd name="connsiteX5" fmla="*/ 603245 w 1712193"/>
                  <a:gd name="connsiteY5" fmla="*/ 326498 h 451284"/>
                  <a:gd name="connsiteX6" fmla="*/ 687651 w 1712193"/>
                  <a:gd name="connsiteY6" fmla="*/ 31076 h 451284"/>
                  <a:gd name="connsiteX7" fmla="*/ 757990 w 1712193"/>
                  <a:gd name="connsiteY7" fmla="*/ 31076 h 451284"/>
                  <a:gd name="connsiteX8" fmla="*/ 954938 w 1712193"/>
                  <a:gd name="connsiteY8" fmla="*/ 228024 h 451284"/>
                  <a:gd name="connsiteX9" fmla="*/ 1095614 w 1712193"/>
                  <a:gd name="connsiteY9" fmla="*/ 326498 h 451284"/>
                  <a:gd name="connsiteX10" fmla="*/ 1236291 w 1712193"/>
                  <a:gd name="connsiteY10" fmla="*/ 31076 h 451284"/>
                  <a:gd name="connsiteX11" fmla="*/ 1419171 w 1712193"/>
                  <a:gd name="connsiteY11" fmla="*/ 171753 h 451284"/>
                  <a:gd name="connsiteX12" fmla="*/ 1545781 w 1712193"/>
                  <a:gd name="connsiteY12" fmla="*/ 439039 h 451284"/>
                  <a:gd name="connsiteX13" fmla="*/ 1712193 w 1712193"/>
                  <a:gd name="connsiteY13" fmla="*/ 370833 h 451284"/>
                  <a:gd name="connsiteX0" fmla="*/ 0 w 1712193"/>
                  <a:gd name="connsiteY0" fmla="*/ 389343 h 451284"/>
                  <a:gd name="connsiteX1" fmla="*/ 167147 w 1712193"/>
                  <a:gd name="connsiteY1" fmla="*/ 199889 h 451284"/>
                  <a:gd name="connsiteX2" fmla="*/ 223418 w 1712193"/>
                  <a:gd name="connsiteY2" fmla="*/ 129550 h 451284"/>
                  <a:gd name="connsiteX3" fmla="*/ 406298 w 1712193"/>
                  <a:gd name="connsiteY3" fmla="*/ 312430 h 451284"/>
                  <a:gd name="connsiteX4" fmla="*/ 490704 w 1712193"/>
                  <a:gd name="connsiteY4" fmla="*/ 439039 h 451284"/>
                  <a:gd name="connsiteX5" fmla="*/ 603245 w 1712193"/>
                  <a:gd name="connsiteY5" fmla="*/ 326498 h 451284"/>
                  <a:gd name="connsiteX6" fmla="*/ 687651 w 1712193"/>
                  <a:gd name="connsiteY6" fmla="*/ 31076 h 451284"/>
                  <a:gd name="connsiteX7" fmla="*/ 757990 w 1712193"/>
                  <a:gd name="connsiteY7" fmla="*/ 31076 h 451284"/>
                  <a:gd name="connsiteX8" fmla="*/ 954938 w 1712193"/>
                  <a:gd name="connsiteY8" fmla="*/ 228024 h 451284"/>
                  <a:gd name="connsiteX9" fmla="*/ 1095614 w 1712193"/>
                  <a:gd name="connsiteY9" fmla="*/ 326498 h 451284"/>
                  <a:gd name="connsiteX10" fmla="*/ 1236291 w 1712193"/>
                  <a:gd name="connsiteY10" fmla="*/ 31076 h 451284"/>
                  <a:gd name="connsiteX11" fmla="*/ 1419171 w 1712193"/>
                  <a:gd name="connsiteY11" fmla="*/ 171753 h 451284"/>
                  <a:gd name="connsiteX12" fmla="*/ 1545781 w 1712193"/>
                  <a:gd name="connsiteY12" fmla="*/ 439039 h 451284"/>
                  <a:gd name="connsiteX13" fmla="*/ 1712193 w 1712193"/>
                  <a:gd name="connsiteY13" fmla="*/ 370833 h 45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2193" h="451284">
                    <a:moveTo>
                      <a:pt x="0" y="389343"/>
                    </a:moveTo>
                    <a:cubicBezTo>
                      <a:pt x="135780" y="545089"/>
                      <a:pt x="129911" y="243188"/>
                      <a:pt x="167147" y="199889"/>
                    </a:cubicBezTo>
                    <a:cubicBezTo>
                      <a:pt x="204383" y="156590"/>
                      <a:pt x="183559" y="110793"/>
                      <a:pt x="223418" y="129550"/>
                    </a:cubicBezTo>
                    <a:cubicBezTo>
                      <a:pt x="263277" y="148307"/>
                      <a:pt x="361750" y="260849"/>
                      <a:pt x="406298" y="312430"/>
                    </a:cubicBezTo>
                    <a:cubicBezTo>
                      <a:pt x="450846" y="364011"/>
                      <a:pt x="457880" y="436694"/>
                      <a:pt x="490704" y="439039"/>
                    </a:cubicBezTo>
                    <a:cubicBezTo>
                      <a:pt x="523528" y="441384"/>
                      <a:pt x="570421" y="394492"/>
                      <a:pt x="603245" y="326498"/>
                    </a:cubicBezTo>
                    <a:cubicBezTo>
                      <a:pt x="636069" y="258504"/>
                      <a:pt x="687651" y="31076"/>
                      <a:pt x="687651" y="31076"/>
                    </a:cubicBezTo>
                    <a:cubicBezTo>
                      <a:pt x="713442" y="-18161"/>
                      <a:pt x="713442" y="-1749"/>
                      <a:pt x="757990" y="31076"/>
                    </a:cubicBezTo>
                    <a:cubicBezTo>
                      <a:pt x="802538" y="63901"/>
                      <a:pt x="898667" y="178787"/>
                      <a:pt x="954938" y="228024"/>
                    </a:cubicBezTo>
                    <a:cubicBezTo>
                      <a:pt x="1011209" y="277261"/>
                      <a:pt x="1048722" y="359323"/>
                      <a:pt x="1095614" y="326498"/>
                    </a:cubicBezTo>
                    <a:cubicBezTo>
                      <a:pt x="1142506" y="293673"/>
                      <a:pt x="1182365" y="56867"/>
                      <a:pt x="1236291" y="31076"/>
                    </a:cubicBezTo>
                    <a:cubicBezTo>
                      <a:pt x="1290217" y="5285"/>
                      <a:pt x="1367589" y="103759"/>
                      <a:pt x="1419171" y="171753"/>
                    </a:cubicBezTo>
                    <a:cubicBezTo>
                      <a:pt x="1470753" y="239747"/>
                      <a:pt x="1496944" y="405859"/>
                      <a:pt x="1545781" y="439039"/>
                    </a:cubicBezTo>
                    <a:cubicBezTo>
                      <a:pt x="1594618" y="472219"/>
                      <a:pt x="1660611" y="434138"/>
                      <a:pt x="1712193" y="370833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Seta: da Esquerda para a Direita 30">
              <a:extLst>
                <a:ext uri="{FF2B5EF4-FFF2-40B4-BE49-F238E27FC236}">
                  <a16:creationId xmlns:a16="http://schemas.microsoft.com/office/drawing/2014/main" id="{365D5DBA-370B-4CBB-BF89-9CC74CBE070C}"/>
                </a:ext>
              </a:extLst>
            </p:cNvPr>
            <p:cNvSpPr/>
            <p:nvPr/>
          </p:nvSpPr>
          <p:spPr>
            <a:xfrm>
              <a:off x="4368568" y="4304778"/>
              <a:ext cx="1440494" cy="25052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QL</a:t>
              </a:r>
              <a:r>
                <a:rPr kumimoji="0" lang="pt-BR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2" name="Seta: da Esquerda para a Direita 31">
              <a:extLst>
                <a:ext uri="{FF2B5EF4-FFF2-40B4-BE49-F238E27FC236}">
                  <a16:creationId xmlns:a16="http://schemas.microsoft.com/office/drawing/2014/main" id="{DCB90548-3E18-4EB3-A88F-F91369BE54F4}"/>
                </a:ext>
              </a:extLst>
            </p:cNvPr>
            <p:cNvSpPr/>
            <p:nvPr/>
          </p:nvSpPr>
          <p:spPr>
            <a:xfrm>
              <a:off x="1001153" y="3981189"/>
              <a:ext cx="5371579" cy="34864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QL</a:t>
              </a:r>
              <a:r>
                <a:rPr kumimoji="0" lang="pt-BR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3" name="Seta: da Esquerda para a Direita 32">
              <a:extLst>
                <a:ext uri="{FF2B5EF4-FFF2-40B4-BE49-F238E27FC236}">
                  <a16:creationId xmlns:a16="http://schemas.microsoft.com/office/drawing/2014/main" id="{4F5439D1-DE47-447D-B4EA-0DEEE7699F3A}"/>
                </a:ext>
              </a:extLst>
            </p:cNvPr>
            <p:cNvSpPr/>
            <p:nvPr/>
          </p:nvSpPr>
          <p:spPr>
            <a:xfrm>
              <a:off x="978188" y="2605414"/>
              <a:ext cx="5371579" cy="34864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QS</a:t>
              </a:r>
              <a:r>
                <a:rPr kumimoji="0" lang="pt-BR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Seta: da Esquerda para a Direita 33">
              <a:extLst>
                <a:ext uri="{FF2B5EF4-FFF2-40B4-BE49-F238E27FC236}">
                  <a16:creationId xmlns:a16="http://schemas.microsoft.com/office/drawing/2014/main" id="{69FB7E8D-00CB-4BED-8030-1E1CBA577AEA}"/>
                </a:ext>
              </a:extLst>
            </p:cNvPr>
            <p:cNvSpPr/>
            <p:nvPr/>
          </p:nvSpPr>
          <p:spPr>
            <a:xfrm>
              <a:off x="4370656" y="2653430"/>
              <a:ext cx="1440494" cy="25052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QS</a:t>
              </a:r>
              <a:r>
                <a:rPr kumimoji="0" lang="pt-BR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24B26281-3D15-4380-893F-366C79066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66" y="932358"/>
            <a:ext cx="5336595" cy="502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5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4" grpId="1"/>
      <p:bldP spid="9" grpId="0"/>
      <p:bldP spid="9" grpId="1"/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B501E089-A2A6-47FF-8477-B0B4B912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34" y="881558"/>
            <a:ext cx="5336595" cy="502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009B1F3-5A41-4877-A827-54A167468A1B}"/>
                  </a:ext>
                </a:extLst>
              </p:cNvPr>
              <p:cNvSpPr txBox="1"/>
              <p:nvPr/>
            </p:nvSpPr>
            <p:spPr>
              <a:xfrm>
                <a:off x="1419609" y="2098152"/>
                <a:ext cx="3113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𝑖𝑛𝑐</m:t>
                        </m:r>
                      </m:sub>
                    </m:sSub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009B1F3-5A41-4877-A827-54A16746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09" y="2098152"/>
                <a:ext cx="3113288" cy="276999"/>
              </a:xfrm>
              <a:prstGeom prst="rect">
                <a:avLst/>
              </a:prstGeom>
              <a:blipFill>
                <a:blip r:embed="rId3"/>
                <a:stretch>
                  <a:fillRect l="-3523" t="-28261" r="-587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2A6051B-5101-42A9-BDBB-76BD256E9D24}"/>
                  </a:ext>
                </a:extLst>
              </p:cNvPr>
              <p:cNvSpPr txBox="1"/>
              <p:nvPr/>
            </p:nvSpPr>
            <p:spPr>
              <a:xfrm>
                <a:off x="1407886" y="2989105"/>
                <a:ext cx="222381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95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𝑖𝑛𝑐</m:t>
                          </m:r>
                        </m:sub>
                      </m:sSub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2A6051B-5101-42A9-BDBB-76BD256E9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86" y="2989105"/>
                <a:ext cx="2223814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818B55-CDCF-41C0-9902-BEB4022682B4}"/>
                  </a:ext>
                </a:extLst>
              </p:cNvPr>
              <p:cNvSpPr txBox="1"/>
              <p:nvPr/>
            </p:nvSpPr>
            <p:spPr>
              <a:xfrm>
                <a:off x="1302379" y="4747566"/>
                <a:ext cx="3335850" cy="6165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𝑗𝑢𝑠</m:t>
                              </m:r>
                            </m:sub>
                          </m:s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</m:t>
                                  </m:r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95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𝑚𝑜𝑛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95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95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818B55-CDCF-41C0-9902-BEB40226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79" y="4747566"/>
                <a:ext cx="3335850" cy="616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F3331C-A2F4-4BCA-BCAA-C001A3ED6D5D}"/>
              </a:ext>
            </a:extLst>
          </p:cNvPr>
          <p:cNvSpPr txBox="1"/>
          <p:nvPr/>
        </p:nvSpPr>
        <p:spPr>
          <a:xfrm>
            <a:off x="522514" y="4968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Ajustes entre: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somatório de incrementais obtidas por regionalização;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Incremental estimada a partir de dados de postos.</a:t>
            </a:r>
          </a:p>
        </p:txBody>
      </p:sp>
    </p:spTree>
    <p:extLst>
      <p:ext uri="{BB962C8B-B14F-4D97-AF65-F5344CB8AC3E}">
        <p14:creationId xmlns:p14="http://schemas.microsoft.com/office/powerpoint/2010/main" val="1680632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DC180B-85B5-4A30-971D-A8366191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646" y="657982"/>
            <a:ext cx="5212251" cy="55710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F81334C-28B7-4E80-96B4-F4EB3258C311}"/>
              </a:ext>
            </a:extLst>
          </p:cNvPr>
          <p:cNvSpPr txBox="1"/>
          <p:nvPr/>
        </p:nvSpPr>
        <p:spPr>
          <a:xfrm>
            <a:off x="856343" y="911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Estimativa de limites inferior e superior de q95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66223C-92AB-48C0-B50A-7BC4B1AA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2" y="2028598"/>
            <a:ext cx="3381375" cy="9429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B77286-C076-474E-8415-DD25D6DF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662" y="3286587"/>
            <a:ext cx="3259248" cy="92345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E5637D-ABCF-4BAC-94F5-B705232D57A1}"/>
              </a:ext>
            </a:extLst>
          </p:cNvPr>
          <p:cNvSpPr txBox="1"/>
          <p:nvPr/>
        </p:nvSpPr>
        <p:spPr>
          <a:xfrm>
            <a:off x="943428" y="4644571"/>
            <a:ext cx="4957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Onde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depende de: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o local é monitorado ou não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 erros da estimativa de Q95 nos postos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 erros de cada equação de regressão </a:t>
            </a:r>
          </a:p>
        </p:txBody>
      </p:sp>
    </p:spTree>
    <p:extLst>
      <p:ext uri="{BB962C8B-B14F-4D97-AF65-F5344CB8AC3E}">
        <p14:creationId xmlns:p14="http://schemas.microsoft.com/office/powerpoint/2010/main" val="1618922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Processo 4">
            <a:extLst>
              <a:ext uri="{FF2B5EF4-FFF2-40B4-BE49-F238E27FC236}">
                <a16:creationId xmlns:a16="http://schemas.microsoft.com/office/drawing/2014/main" id="{D4A42530-38D3-4288-A19F-78E5ACFC63B1}"/>
              </a:ext>
            </a:extLst>
          </p:cNvPr>
          <p:cNvSpPr/>
          <p:nvPr/>
        </p:nvSpPr>
        <p:spPr>
          <a:xfrm>
            <a:off x="203201" y="348342"/>
            <a:ext cx="1800000" cy="10800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MGB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AE4E7D8-FC9B-44B3-A979-E5B41CFE5F63}"/>
              </a:ext>
            </a:extLst>
          </p:cNvPr>
          <p:cNvSpPr/>
          <p:nvPr/>
        </p:nvSpPr>
        <p:spPr>
          <a:xfrm>
            <a:off x="6320978" y="123369"/>
            <a:ext cx="1800000" cy="1080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MGB</a:t>
            </a:r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E1A34677-125D-4E73-8A9C-0F1CE0FFDDDD}"/>
              </a:ext>
            </a:extLst>
          </p:cNvPr>
          <p:cNvSpPr/>
          <p:nvPr/>
        </p:nvSpPr>
        <p:spPr>
          <a:xfrm>
            <a:off x="2010228" y="1676398"/>
            <a:ext cx="1800000" cy="1080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postos com série longa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2ADD525E-4EA4-4E60-B1BB-7F7844D82389}"/>
              </a:ext>
            </a:extLst>
          </p:cNvPr>
          <p:cNvSpPr/>
          <p:nvPr/>
        </p:nvSpPr>
        <p:spPr>
          <a:xfrm>
            <a:off x="486350" y="5239656"/>
            <a:ext cx="1800000" cy="10800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Reanálise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5095F62C-4CD2-4655-B4D4-C490F2E90455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1386350" y="2216398"/>
            <a:ext cx="623878" cy="3023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DE83FB77-CC2E-489D-9C0F-6E6F78FF504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-660882" y="3192424"/>
            <a:ext cx="3811314" cy="283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uxograma: Processo 18">
            <a:extLst>
              <a:ext uri="{FF2B5EF4-FFF2-40B4-BE49-F238E27FC236}">
                <a16:creationId xmlns:a16="http://schemas.microsoft.com/office/drawing/2014/main" id="{799E8C77-ECDE-4DB9-BFA5-BBB410FFC2BA}"/>
              </a:ext>
            </a:extLst>
          </p:cNvPr>
          <p:cNvSpPr/>
          <p:nvPr/>
        </p:nvSpPr>
        <p:spPr>
          <a:xfrm>
            <a:off x="6320978" y="5558973"/>
            <a:ext cx="1800000" cy="1080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Qref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MGB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1" name="Fluxograma: Processo 20">
            <a:extLst>
              <a:ext uri="{FF2B5EF4-FFF2-40B4-BE49-F238E27FC236}">
                <a16:creationId xmlns:a16="http://schemas.microsoft.com/office/drawing/2014/main" id="{883C6DBA-5712-40A2-BE96-AB05EE98FEFB}"/>
              </a:ext>
            </a:extLst>
          </p:cNvPr>
          <p:cNvSpPr/>
          <p:nvPr/>
        </p:nvSpPr>
        <p:spPr>
          <a:xfrm>
            <a:off x="4274459" y="3033483"/>
            <a:ext cx="1800000" cy="1080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postos série curta “alongada”</a:t>
            </a:r>
          </a:p>
        </p:txBody>
      </p:sp>
      <p:sp>
        <p:nvSpPr>
          <p:cNvPr id="23" name="Fluxograma: Processo 22">
            <a:extLst>
              <a:ext uri="{FF2B5EF4-FFF2-40B4-BE49-F238E27FC236}">
                <a16:creationId xmlns:a16="http://schemas.microsoft.com/office/drawing/2014/main" id="{7B7238D8-1E48-4DB2-AA97-289910D63FF2}"/>
              </a:ext>
            </a:extLst>
          </p:cNvPr>
          <p:cNvSpPr/>
          <p:nvPr/>
        </p:nvSpPr>
        <p:spPr>
          <a:xfrm>
            <a:off x="6320978" y="2184398"/>
            <a:ext cx="1800000" cy="1080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MGB pós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 métodos)</a:t>
            </a:r>
          </a:p>
        </p:txBody>
      </p: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C7633C31-5659-429C-9D93-23D23D29259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003201" y="663369"/>
            <a:ext cx="4317777" cy="2249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2E2BE73A-FE9F-4DFB-8F97-1D440B045695}"/>
              </a:ext>
            </a:extLst>
          </p:cNvPr>
          <p:cNvCxnSpPr>
            <a:stCxn id="7" idx="2"/>
            <a:endCxn id="23" idx="0"/>
          </p:cNvCxnSpPr>
          <p:nvPr/>
        </p:nvCxnSpPr>
        <p:spPr>
          <a:xfrm rot="5400000">
            <a:off x="6730464" y="1693883"/>
            <a:ext cx="98102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8266B43-C36D-4E95-AEA8-B453C5404124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 flipV="1">
            <a:off x="6074459" y="2184398"/>
            <a:ext cx="1146519" cy="1389085"/>
          </a:xfrm>
          <a:prstGeom prst="bentConnector4">
            <a:avLst>
              <a:gd name="adj1" fmla="val 10751"/>
              <a:gd name="adj2" fmla="val 1164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D9D295C5-1F94-4212-919D-BB00A1CA1276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2286350" y="5779656"/>
            <a:ext cx="4034628" cy="3193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uxograma: Processo 71">
            <a:extLst>
              <a:ext uri="{FF2B5EF4-FFF2-40B4-BE49-F238E27FC236}">
                <a16:creationId xmlns:a16="http://schemas.microsoft.com/office/drawing/2014/main" id="{3813D747-289A-4022-BDE3-F7221E5C5069}"/>
              </a:ext>
            </a:extLst>
          </p:cNvPr>
          <p:cNvSpPr/>
          <p:nvPr/>
        </p:nvSpPr>
        <p:spPr>
          <a:xfrm>
            <a:off x="6320978" y="3817259"/>
            <a:ext cx="1800000" cy="1080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Qref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MGB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Rean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Pós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 métodos)</a:t>
            </a:r>
          </a:p>
        </p:txBody>
      </p:sp>
      <p:cxnSp>
        <p:nvCxnSpPr>
          <p:cNvPr id="74" name="Conector: Angulado 73">
            <a:extLst>
              <a:ext uri="{FF2B5EF4-FFF2-40B4-BE49-F238E27FC236}">
                <a16:creationId xmlns:a16="http://schemas.microsoft.com/office/drawing/2014/main" id="{CCD5D576-279E-40D6-B376-3EA7EFB247F5}"/>
              </a:ext>
            </a:extLst>
          </p:cNvPr>
          <p:cNvCxnSpPr>
            <a:cxnSpLocks/>
            <a:stCxn id="19" idx="0"/>
            <a:endCxn id="72" idx="2"/>
          </p:cNvCxnSpPr>
          <p:nvPr/>
        </p:nvCxnSpPr>
        <p:spPr>
          <a:xfrm rot="5400000" flipH="1" flipV="1">
            <a:off x="6890121" y="5228116"/>
            <a:ext cx="66171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E1B34F63-2DD7-4E82-8650-AFFC3CB9F31A}"/>
              </a:ext>
            </a:extLst>
          </p:cNvPr>
          <p:cNvCxnSpPr>
            <a:stCxn id="21" idx="2"/>
            <a:endCxn id="72" idx="2"/>
          </p:cNvCxnSpPr>
          <p:nvPr/>
        </p:nvCxnSpPr>
        <p:spPr>
          <a:xfrm rot="16200000" flipH="1">
            <a:off x="5805830" y="3482111"/>
            <a:ext cx="783776" cy="2046519"/>
          </a:xfrm>
          <a:prstGeom prst="bentConnector3">
            <a:avLst>
              <a:gd name="adj1" fmla="val 1291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Fluxograma: Processo 111">
            <a:extLst>
              <a:ext uri="{FF2B5EF4-FFF2-40B4-BE49-F238E27FC236}">
                <a16:creationId xmlns:a16="http://schemas.microsoft.com/office/drawing/2014/main" id="{EA245735-12B4-4DBE-A961-602008B1386D}"/>
              </a:ext>
            </a:extLst>
          </p:cNvPr>
          <p:cNvSpPr/>
          <p:nvPr/>
        </p:nvSpPr>
        <p:spPr>
          <a:xfrm>
            <a:off x="8744867" y="1693884"/>
            <a:ext cx="1800000" cy="1049317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Validação</a:t>
            </a:r>
          </a:p>
        </p:txBody>
      </p:sp>
      <p:cxnSp>
        <p:nvCxnSpPr>
          <p:cNvPr id="114" name="Conector: Angulado 113">
            <a:extLst>
              <a:ext uri="{FF2B5EF4-FFF2-40B4-BE49-F238E27FC236}">
                <a16:creationId xmlns:a16="http://schemas.microsoft.com/office/drawing/2014/main" id="{F6A483AF-1FC0-43D7-9AD2-A2747B3CDD47}"/>
              </a:ext>
            </a:extLst>
          </p:cNvPr>
          <p:cNvCxnSpPr>
            <a:cxnSpLocks/>
            <a:stCxn id="7" idx="3"/>
            <a:endCxn id="112" idx="1"/>
          </p:cNvCxnSpPr>
          <p:nvPr/>
        </p:nvCxnSpPr>
        <p:spPr>
          <a:xfrm>
            <a:off x="8120978" y="663369"/>
            <a:ext cx="623889" cy="155517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: Angulado 115">
            <a:extLst>
              <a:ext uri="{FF2B5EF4-FFF2-40B4-BE49-F238E27FC236}">
                <a16:creationId xmlns:a16="http://schemas.microsoft.com/office/drawing/2014/main" id="{30A98243-4286-499B-BBC0-D9F18B7DAFAD}"/>
              </a:ext>
            </a:extLst>
          </p:cNvPr>
          <p:cNvCxnSpPr>
            <a:cxnSpLocks/>
            <a:stCxn id="23" idx="3"/>
            <a:endCxn id="112" idx="1"/>
          </p:cNvCxnSpPr>
          <p:nvPr/>
        </p:nvCxnSpPr>
        <p:spPr>
          <a:xfrm flipV="1">
            <a:off x="8120978" y="2218543"/>
            <a:ext cx="623889" cy="50585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: Angulado 118">
            <a:extLst>
              <a:ext uri="{FF2B5EF4-FFF2-40B4-BE49-F238E27FC236}">
                <a16:creationId xmlns:a16="http://schemas.microsoft.com/office/drawing/2014/main" id="{F0843363-415A-4F4F-B96C-9788BF5C0298}"/>
              </a:ext>
            </a:extLst>
          </p:cNvPr>
          <p:cNvCxnSpPr>
            <a:cxnSpLocks/>
            <a:stCxn id="72" idx="3"/>
            <a:endCxn id="112" idx="1"/>
          </p:cNvCxnSpPr>
          <p:nvPr/>
        </p:nvCxnSpPr>
        <p:spPr>
          <a:xfrm flipV="1">
            <a:off x="8120978" y="2218543"/>
            <a:ext cx="623889" cy="2138716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: Angulado 121">
            <a:extLst>
              <a:ext uri="{FF2B5EF4-FFF2-40B4-BE49-F238E27FC236}">
                <a16:creationId xmlns:a16="http://schemas.microsoft.com/office/drawing/2014/main" id="{A360504E-63B4-4FD4-BD7A-AAC2E584AB13}"/>
              </a:ext>
            </a:extLst>
          </p:cNvPr>
          <p:cNvCxnSpPr>
            <a:cxnSpLocks/>
            <a:stCxn id="19" idx="3"/>
            <a:endCxn id="112" idx="1"/>
          </p:cNvCxnSpPr>
          <p:nvPr/>
        </p:nvCxnSpPr>
        <p:spPr>
          <a:xfrm flipV="1">
            <a:off x="8120978" y="2218543"/>
            <a:ext cx="623889" cy="388043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luxograma: Processo 138">
            <a:extLst>
              <a:ext uri="{FF2B5EF4-FFF2-40B4-BE49-F238E27FC236}">
                <a16:creationId xmlns:a16="http://schemas.microsoft.com/office/drawing/2014/main" id="{710CBF88-896D-42E8-8BF4-E29CA12B5460}"/>
              </a:ext>
            </a:extLst>
          </p:cNvPr>
          <p:cNvSpPr/>
          <p:nvPr/>
        </p:nvSpPr>
        <p:spPr>
          <a:xfrm>
            <a:off x="10109210" y="3399313"/>
            <a:ext cx="1800000" cy="1049317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Estimativa de incerteza</a:t>
            </a:r>
          </a:p>
        </p:txBody>
      </p:sp>
      <p:cxnSp>
        <p:nvCxnSpPr>
          <p:cNvPr id="145" name="Conector: Angulado 144">
            <a:extLst>
              <a:ext uri="{FF2B5EF4-FFF2-40B4-BE49-F238E27FC236}">
                <a16:creationId xmlns:a16="http://schemas.microsoft.com/office/drawing/2014/main" id="{97467412-9246-4620-B798-455514D66D58}"/>
              </a:ext>
            </a:extLst>
          </p:cNvPr>
          <p:cNvCxnSpPr>
            <a:cxnSpLocks/>
            <a:stCxn id="112" idx="2"/>
            <a:endCxn id="139" idx="0"/>
          </p:cNvCxnSpPr>
          <p:nvPr/>
        </p:nvCxnSpPr>
        <p:spPr>
          <a:xfrm rot="16200000" flipH="1">
            <a:off x="9998982" y="2389085"/>
            <a:ext cx="656112" cy="13643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Fluxograma: Processo 148">
            <a:extLst>
              <a:ext uri="{FF2B5EF4-FFF2-40B4-BE49-F238E27FC236}">
                <a16:creationId xmlns:a16="http://schemas.microsoft.com/office/drawing/2014/main" id="{84947726-B3B7-4EB5-8FBD-53361D373CD6}"/>
              </a:ext>
            </a:extLst>
          </p:cNvPr>
          <p:cNvSpPr/>
          <p:nvPr/>
        </p:nvSpPr>
        <p:spPr>
          <a:xfrm>
            <a:off x="10268868" y="5517491"/>
            <a:ext cx="1800000" cy="1049317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 de dados final</a:t>
            </a:r>
          </a:p>
        </p:txBody>
      </p:sp>
      <p:cxnSp>
        <p:nvCxnSpPr>
          <p:cNvPr id="151" name="Conector: Angulado 150">
            <a:extLst>
              <a:ext uri="{FF2B5EF4-FFF2-40B4-BE49-F238E27FC236}">
                <a16:creationId xmlns:a16="http://schemas.microsoft.com/office/drawing/2014/main" id="{A92C028A-4499-41A2-95E2-2E7E20AB8A00}"/>
              </a:ext>
            </a:extLst>
          </p:cNvPr>
          <p:cNvCxnSpPr>
            <a:cxnSpLocks/>
            <a:stCxn id="139" idx="2"/>
            <a:endCxn id="149" idx="0"/>
          </p:cNvCxnSpPr>
          <p:nvPr/>
        </p:nvCxnSpPr>
        <p:spPr>
          <a:xfrm rot="16200000" flipH="1">
            <a:off x="10554609" y="4903231"/>
            <a:ext cx="1068861" cy="1596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luxograma: Processo 153">
            <a:extLst>
              <a:ext uri="{FF2B5EF4-FFF2-40B4-BE49-F238E27FC236}">
                <a16:creationId xmlns:a16="http://schemas.microsoft.com/office/drawing/2014/main" id="{BDC9E57F-37FB-4905-B7B4-EE365AD4C6BE}"/>
              </a:ext>
            </a:extLst>
          </p:cNvPr>
          <p:cNvSpPr/>
          <p:nvPr/>
        </p:nvSpPr>
        <p:spPr>
          <a:xfrm>
            <a:off x="10109211" y="217713"/>
            <a:ext cx="1800000" cy="1080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postos não usados antes</a:t>
            </a:r>
          </a:p>
        </p:txBody>
      </p:sp>
      <p:cxnSp>
        <p:nvCxnSpPr>
          <p:cNvPr id="156" name="Conector: Angulado 155">
            <a:extLst>
              <a:ext uri="{FF2B5EF4-FFF2-40B4-BE49-F238E27FC236}">
                <a16:creationId xmlns:a16="http://schemas.microsoft.com/office/drawing/2014/main" id="{B2A1A3BA-BF70-4DFA-8621-5228A32DD2E5}"/>
              </a:ext>
            </a:extLst>
          </p:cNvPr>
          <p:cNvCxnSpPr>
            <a:stCxn id="154" idx="1"/>
            <a:endCxn id="112" idx="0"/>
          </p:cNvCxnSpPr>
          <p:nvPr/>
        </p:nvCxnSpPr>
        <p:spPr>
          <a:xfrm rot="10800000" flipV="1">
            <a:off x="9644867" y="757712"/>
            <a:ext cx="464344" cy="9361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: Angulado 166">
            <a:extLst>
              <a:ext uri="{FF2B5EF4-FFF2-40B4-BE49-F238E27FC236}">
                <a16:creationId xmlns:a16="http://schemas.microsoft.com/office/drawing/2014/main" id="{93268544-C510-49D7-85DD-50CEF62C24E7}"/>
              </a:ext>
            </a:extLst>
          </p:cNvPr>
          <p:cNvCxnSpPr>
            <a:cxnSpLocks/>
            <a:stCxn id="154" idx="2"/>
            <a:endCxn id="139" idx="0"/>
          </p:cNvCxnSpPr>
          <p:nvPr/>
        </p:nvCxnSpPr>
        <p:spPr>
          <a:xfrm rot="5400000">
            <a:off x="9958411" y="2348513"/>
            <a:ext cx="210160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Fluxograma: Processo 198">
            <a:extLst>
              <a:ext uri="{FF2B5EF4-FFF2-40B4-BE49-F238E27FC236}">
                <a16:creationId xmlns:a16="http://schemas.microsoft.com/office/drawing/2014/main" id="{E7310154-F3B1-4340-871A-2B70A50FBD33}"/>
              </a:ext>
            </a:extLst>
          </p:cNvPr>
          <p:cNvSpPr/>
          <p:nvPr/>
        </p:nvSpPr>
        <p:spPr>
          <a:xfrm>
            <a:off x="1930400" y="3962399"/>
            <a:ext cx="1800000" cy="1080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postos com série curta</a:t>
            </a:r>
          </a:p>
        </p:txBody>
      </p:sp>
      <p:cxnSp>
        <p:nvCxnSpPr>
          <p:cNvPr id="212" name="Conector: Angulado 211">
            <a:extLst>
              <a:ext uri="{FF2B5EF4-FFF2-40B4-BE49-F238E27FC236}">
                <a16:creationId xmlns:a16="http://schemas.microsoft.com/office/drawing/2014/main" id="{6F1F79A7-200A-4F44-91DA-0A4E3C54FEFE}"/>
              </a:ext>
            </a:extLst>
          </p:cNvPr>
          <p:cNvCxnSpPr>
            <a:stCxn id="9" idx="2"/>
            <a:endCxn id="21" idx="1"/>
          </p:cNvCxnSpPr>
          <p:nvPr/>
        </p:nvCxnSpPr>
        <p:spPr>
          <a:xfrm rot="16200000" flipH="1">
            <a:off x="3183801" y="2482824"/>
            <a:ext cx="817085" cy="13642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: Angulado 212">
            <a:extLst>
              <a:ext uri="{FF2B5EF4-FFF2-40B4-BE49-F238E27FC236}">
                <a16:creationId xmlns:a16="http://schemas.microsoft.com/office/drawing/2014/main" id="{CE1F32CF-7735-480F-AB72-E5048EC9D166}"/>
              </a:ext>
            </a:extLst>
          </p:cNvPr>
          <p:cNvCxnSpPr>
            <a:cxnSpLocks/>
            <a:stCxn id="199" idx="0"/>
            <a:endCxn id="21" idx="1"/>
          </p:cNvCxnSpPr>
          <p:nvPr/>
        </p:nvCxnSpPr>
        <p:spPr>
          <a:xfrm rot="5400000" flipH="1" flipV="1">
            <a:off x="3357971" y="3045912"/>
            <a:ext cx="388916" cy="14440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: Angulado 216">
            <a:extLst>
              <a:ext uri="{FF2B5EF4-FFF2-40B4-BE49-F238E27FC236}">
                <a16:creationId xmlns:a16="http://schemas.microsoft.com/office/drawing/2014/main" id="{36FAEEE5-3A3E-458D-990C-3C7CB13DC005}"/>
              </a:ext>
            </a:extLst>
          </p:cNvPr>
          <p:cNvCxnSpPr>
            <a:stCxn id="9" idx="3"/>
            <a:endCxn id="23" idx="0"/>
          </p:cNvCxnSpPr>
          <p:nvPr/>
        </p:nvCxnSpPr>
        <p:spPr>
          <a:xfrm flipV="1">
            <a:off x="3810228" y="2184398"/>
            <a:ext cx="3410750" cy="32000"/>
          </a:xfrm>
          <a:prstGeom prst="bentConnector4">
            <a:avLst>
              <a:gd name="adj1" fmla="val 36806"/>
              <a:gd name="adj2" fmla="val 24018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: Angulado 217">
            <a:extLst>
              <a:ext uri="{FF2B5EF4-FFF2-40B4-BE49-F238E27FC236}">
                <a16:creationId xmlns:a16="http://schemas.microsoft.com/office/drawing/2014/main" id="{022B5665-F8E8-4784-9262-6A14845AE85D}"/>
              </a:ext>
            </a:extLst>
          </p:cNvPr>
          <p:cNvCxnSpPr>
            <a:cxnSpLocks/>
            <a:stCxn id="9" idx="3"/>
            <a:endCxn id="72" idx="2"/>
          </p:cNvCxnSpPr>
          <p:nvPr/>
        </p:nvCxnSpPr>
        <p:spPr>
          <a:xfrm>
            <a:off x="3810228" y="2216398"/>
            <a:ext cx="3410750" cy="2680861"/>
          </a:xfrm>
          <a:prstGeom prst="bentConnector4">
            <a:avLst>
              <a:gd name="adj1" fmla="val 7018"/>
              <a:gd name="adj2" fmla="val 1079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61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AA9E10-5FD1-454E-8873-262CE918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Vazões de referência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24733B0A-07D6-498E-956D-4A30BAF6C33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20913" y="2403577"/>
          <a:ext cx="11350171" cy="372383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171111">
                  <a:extLst>
                    <a:ext uri="{9D8B030D-6E8A-4147-A177-3AD203B41FA5}">
                      <a16:colId xmlns:a16="http://schemas.microsoft.com/office/drawing/2014/main" val="1860518848"/>
                    </a:ext>
                  </a:extLst>
                </a:gridCol>
                <a:gridCol w="2179060">
                  <a:extLst>
                    <a:ext uri="{9D8B030D-6E8A-4147-A177-3AD203B41FA5}">
                      <a16:colId xmlns:a16="http://schemas.microsoft.com/office/drawing/2014/main" val="3012715623"/>
                    </a:ext>
                  </a:extLst>
                </a:gridCol>
              </a:tblGrid>
              <a:tr h="3887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900" dirty="0">
                          <a:effectLst/>
                        </a:rPr>
                        <a:t>VAZÃO DE REFERÊNCIA</a:t>
                      </a:r>
                      <a:endParaRPr lang="pt-BR" sz="19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900">
                          <a:effectLst/>
                        </a:rPr>
                        <a:t>APLICAÇÃO</a:t>
                      </a:r>
                      <a:endParaRPr lang="pt-BR" sz="1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/>
                </a:tc>
                <a:extLst>
                  <a:ext uri="{0D108BD9-81ED-4DB2-BD59-A6C34878D82A}">
                    <a16:rowId xmlns:a16="http://schemas.microsoft.com/office/drawing/2014/main" val="569693606"/>
                  </a:ext>
                </a:extLst>
              </a:tr>
              <a:tr h="38874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QMLT – Vazão média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médias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03733"/>
                  </a:ext>
                </a:extLst>
              </a:tr>
              <a:tr h="38874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Q</a:t>
                      </a:r>
                      <a:r>
                        <a:rPr lang="pt-BR" sz="1800" baseline="-25000" dirty="0">
                          <a:effectLst/>
                        </a:rPr>
                        <a:t>50</a:t>
                      </a:r>
                      <a:r>
                        <a:rPr lang="pt-BR" sz="1800" dirty="0">
                          <a:effectLst/>
                        </a:rPr>
                        <a:t> – Vazão com 50% de probabilidade de ser igualada ou superada em um dia qualquer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médias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extLst>
                  <a:ext uri="{0D108BD9-81ED-4DB2-BD59-A6C34878D82A}">
                    <a16:rowId xmlns:a16="http://schemas.microsoft.com/office/drawing/2014/main" val="1484918471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Q</a:t>
                      </a:r>
                      <a:r>
                        <a:rPr lang="pt-BR" sz="1800" baseline="-25000" dirty="0">
                          <a:effectLst/>
                        </a:rPr>
                        <a:t>90</a:t>
                      </a:r>
                      <a:r>
                        <a:rPr lang="pt-BR" sz="1800" dirty="0">
                          <a:effectLst/>
                        </a:rPr>
                        <a:t> – Vazão com 90% de probabilidade de ser igualada ou superada em um dia qualquer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mínimas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extLst>
                  <a:ext uri="{0D108BD9-81ED-4DB2-BD59-A6C34878D82A}">
                    <a16:rowId xmlns:a16="http://schemas.microsoft.com/office/drawing/2014/main" val="1392253631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Q</a:t>
                      </a:r>
                      <a:r>
                        <a:rPr lang="pt-BR" sz="1800" baseline="-25000" dirty="0">
                          <a:effectLst/>
                        </a:rPr>
                        <a:t>95</a:t>
                      </a:r>
                      <a:r>
                        <a:rPr lang="pt-BR" sz="1800" dirty="0">
                          <a:effectLst/>
                        </a:rPr>
                        <a:t> – Vazão com 95% de probabilidade de ser igualada ou superada em um dia qualquer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mínimas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809085"/>
                  </a:ext>
                </a:extLst>
              </a:tr>
              <a:tr h="38874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Q</a:t>
                      </a:r>
                      <a:r>
                        <a:rPr lang="pt-BR" sz="1800" baseline="-25000" dirty="0">
                          <a:effectLst/>
                        </a:rPr>
                        <a:t>7,10</a:t>
                      </a:r>
                      <a:r>
                        <a:rPr lang="pt-BR" sz="1800" dirty="0">
                          <a:effectLst/>
                        </a:rPr>
                        <a:t> – Vazão mínima de 7 dias de duração e 10 anos de tempo de retorno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mínimas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extLst>
                  <a:ext uri="{0D108BD9-81ED-4DB2-BD59-A6C34878D82A}">
                    <a16:rowId xmlns:a16="http://schemas.microsoft.com/office/drawing/2014/main" val="4123264513"/>
                  </a:ext>
                </a:extLst>
              </a:tr>
              <a:tr h="72295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 err="1">
                          <a:effectLst/>
                        </a:rPr>
                        <a:t>Qmax</a:t>
                      </a:r>
                      <a:r>
                        <a:rPr lang="pt-BR" sz="1800" dirty="0">
                          <a:effectLst/>
                        </a:rPr>
                        <a:t> (</a:t>
                      </a:r>
                      <a:r>
                        <a:rPr lang="pt-BR" sz="1800" dirty="0" err="1">
                          <a:effectLst/>
                        </a:rPr>
                        <a:t>Tr</a:t>
                      </a:r>
                      <a:r>
                        <a:rPr lang="pt-BR" sz="1800" dirty="0">
                          <a:effectLst/>
                        </a:rPr>
                        <a:t> = 2, 5, 10, 25, 50, 100 anos) - Vazão máxima para determinado Tempo de Retorno TR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dirty="0">
                          <a:effectLst/>
                        </a:rPr>
                        <a:t>Vazões Máximas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59" marR="59759" marT="0" marB="0" anchor="ctr"/>
                </a:tc>
                <a:extLst>
                  <a:ext uri="{0D108BD9-81ED-4DB2-BD59-A6C34878D82A}">
                    <a16:rowId xmlns:a16="http://schemas.microsoft.com/office/drawing/2014/main" val="3795999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04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3B7F75-FDCF-4157-9E6F-46F440C1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365155"/>
                </a:solidFill>
              </a:rPr>
              <a:t>Validação e estimativa de erros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8A2E00-DF90-4A22-A5B5-168EF86DA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220" y="2248823"/>
            <a:ext cx="6006192" cy="392813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800"/>
              </a:spcAft>
            </a:pPr>
            <a:r>
              <a:rPr lang="en-US" sz="1900">
                <a:solidFill>
                  <a:srgbClr val="365155"/>
                </a:solidFill>
                <a:effectLst/>
              </a:rPr>
              <a:t>Sempre que possível, será usada a metodologia “</a:t>
            </a:r>
            <a:r>
              <a:rPr lang="en-US" sz="1900" i="1">
                <a:solidFill>
                  <a:srgbClr val="365155"/>
                </a:solidFill>
                <a:effectLst/>
              </a:rPr>
              <a:t>leave one gauge out</a:t>
            </a:r>
            <a:r>
              <a:rPr lang="en-US" sz="1900">
                <a:solidFill>
                  <a:srgbClr val="365155"/>
                </a:solidFill>
                <a:effectLst/>
              </a:rPr>
              <a:t>”, em que o método será elaborado com dados de N-1 postos fluviométricos, e testado no posto fluviométrico deixado de fora, emulando uma bacia sem dados. Neste caso o modelo é elaborado N vezes, e testado cada vez em um posto fluviométrico diferente.</a:t>
            </a:r>
          </a:p>
          <a:p>
            <a:pPr>
              <a:spcAft>
                <a:spcPts val="800"/>
              </a:spcAft>
            </a:pPr>
            <a:r>
              <a:rPr lang="en-US" sz="1900">
                <a:solidFill>
                  <a:srgbClr val="365155"/>
                </a:solidFill>
                <a:effectLst/>
              </a:rPr>
              <a:t>Alternativamente, para aquelas metodologias que demandam tempo de processamento maior, pode ser adotado um procedimento como “</a:t>
            </a:r>
            <a:r>
              <a:rPr lang="en-US" sz="1900" i="1">
                <a:solidFill>
                  <a:srgbClr val="365155"/>
                </a:solidFill>
                <a:effectLst/>
              </a:rPr>
              <a:t>leave one third out</a:t>
            </a:r>
            <a:r>
              <a:rPr lang="en-US" sz="1900">
                <a:solidFill>
                  <a:srgbClr val="365155"/>
                </a:solidFill>
                <a:effectLst/>
              </a:rPr>
              <a:t>”, ou “</a:t>
            </a:r>
            <a:r>
              <a:rPr lang="en-US" sz="1900" i="1">
                <a:solidFill>
                  <a:srgbClr val="365155"/>
                </a:solidFill>
                <a:effectLst/>
              </a:rPr>
              <a:t>leave one tenth out</a:t>
            </a:r>
            <a:r>
              <a:rPr lang="en-US" sz="1900">
                <a:solidFill>
                  <a:srgbClr val="365155"/>
                </a:solidFill>
                <a:effectLst/>
              </a:rPr>
              <a:t>”. Neste caso o procedimento é repetido 3 vezes, ou 10 vezes.</a:t>
            </a:r>
          </a:p>
          <a:p>
            <a:r>
              <a:rPr lang="en-US" sz="1900">
                <a:solidFill>
                  <a:srgbClr val="365155"/>
                </a:solidFill>
                <a:effectLst/>
              </a:rPr>
              <a:t>Ainda em desenvolvimento!</a:t>
            </a:r>
            <a:endParaRPr lang="en-US" sz="1900">
              <a:solidFill>
                <a:srgbClr val="365155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3651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Runoff Prediction in Ungauged Basins: Synthesis Across Processes, Places  and Scales | Amazon.com.br">
            <a:extLst>
              <a:ext uri="{FF2B5EF4-FFF2-40B4-BE49-F238E27FC236}">
                <a16:creationId xmlns:a16="http://schemas.microsoft.com/office/drawing/2014/main" id="{29DEA02E-48B1-481E-A4C1-C89577D92A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1"/>
          <a:stretch/>
        </p:blipFill>
        <p:spPr bwMode="auto">
          <a:xfrm>
            <a:off x="7523826" y="862763"/>
            <a:ext cx="3788081" cy="51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74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83C6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DC757-2D32-45F5-A247-2CC4E97D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Benchmarks</a:t>
            </a:r>
          </a:p>
        </p:txBody>
      </p:sp>
      <p:pic>
        <p:nvPicPr>
          <p:cNvPr id="7170" name="Picture 2" descr="As lendas do Pan - Javier Sotomayor - Surto Olimpico">
            <a:extLst>
              <a:ext uri="{FF2B5EF4-FFF2-40B4-BE49-F238E27FC236}">
                <a16:creationId xmlns:a16="http://schemas.microsoft.com/office/drawing/2014/main" id="{30284BA3-289A-4836-88BF-9C6657305D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r="8122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A03C4B-F15A-4506-8F2C-7620622A0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4"/>
            <a:ext cx="3534324" cy="52157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en-US" sz="1800" dirty="0" err="1">
                <a:solidFill>
                  <a:srgbClr val="FFFFFF"/>
                </a:solidFill>
                <a:effectLst/>
              </a:rPr>
              <a:t>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benchmarks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propostos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são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:</a:t>
            </a:r>
          </a:p>
          <a:p>
            <a:pPr marL="800100" lvl="1"/>
            <a:r>
              <a:rPr lang="en-US" sz="1800" dirty="0" err="1">
                <a:solidFill>
                  <a:srgbClr val="FFFFFF"/>
                </a:solidFill>
                <a:effectLst/>
              </a:rPr>
              <a:t>Equação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regressão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global para o Brasil;</a:t>
            </a:r>
          </a:p>
          <a:p>
            <a:pPr marL="800100" lvl="1"/>
            <a:r>
              <a:rPr lang="en-US" sz="1800" dirty="0">
                <a:solidFill>
                  <a:srgbClr val="FFFFFF"/>
                </a:solidFill>
                <a:effectLst/>
              </a:rPr>
              <a:t>Base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disponibilidade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água</a:t>
            </a:r>
            <a:r>
              <a:rPr lang="en-US" sz="1800" dirty="0">
                <a:solidFill>
                  <a:srgbClr val="FFFFFF"/>
                </a:solidFill>
                <a:effectLst/>
              </a:rPr>
              <a:t> BHO (ANA);</a:t>
            </a:r>
          </a:p>
          <a:p>
            <a:pPr marL="800100" lvl="1">
              <a:spcAft>
                <a:spcPts val="800"/>
              </a:spcAft>
            </a:pPr>
            <a:r>
              <a:rPr lang="en-US" sz="1800" dirty="0" err="1">
                <a:solidFill>
                  <a:srgbClr val="FFFFFF"/>
                </a:solidFill>
                <a:effectLst/>
              </a:rPr>
              <a:t>Equação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regressão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regional</a:t>
            </a:r>
          </a:p>
          <a:p>
            <a:pPr marL="800100" lvl="1">
              <a:spcAft>
                <a:spcPts val="800"/>
              </a:spcAft>
            </a:pPr>
            <a:r>
              <a:rPr lang="en-US" sz="1800" dirty="0" err="1">
                <a:solidFill>
                  <a:srgbClr val="FFFFFF"/>
                </a:solidFill>
                <a:effectLst/>
              </a:rPr>
              <a:t>Métodos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simplificados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a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serem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definidos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</a:p>
          <a:p>
            <a:pPr marL="1257300" lvl="2">
              <a:spcAft>
                <a:spcPts val="800"/>
              </a:spcAft>
            </a:pPr>
            <a:r>
              <a:rPr lang="en-US" sz="1400" dirty="0">
                <a:solidFill>
                  <a:srgbClr val="FFFFFF"/>
                </a:solidFill>
                <a:effectLst/>
              </a:rPr>
              <a:t>(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vazão</a:t>
            </a:r>
            <a:r>
              <a:rPr lang="en-US" sz="1400" dirty="0">
                <a:solidFill>
                  <a:srgbClr val="FFFFFF"/>
                </a:solidFill>
                <a:effectLst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específica</a:t>
            </a:r>
            <a:r>
              <a:rPr lang="en-US" sz="1400" dirty="0">
                <a:solidFill>
                  <a:srgbClr val="FFFFFF"/>
                </a:solidFill>
                <a:effectLst/>
              </a:rPr>
              <a:t> do 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vizinho</a:t>
            </a:r>
            <a:r>
              <a:rPr lang="en-US" sz="1400" dirty="0">
                <a:solidFill>
                  <a:srgbClr val="FFFFFF"/>
                </a:solidFill>
                <a:effectLst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mais</a:t>
            </a:r>
            <a:r>
              <a:rPr lang="en-US" sz="1400" dirty="0">
                <a:solidFill>
                  <a:srgbClr val="FFFFFF"/>
                </a:solidFill>
                <a:effectLst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próximo</a:t>
            </a:r>
            <a:r>
              <a:rPr lang="en-US" sz="1400" dirty="0">
                <a:solidFill>
                  <a:srgbClr val="FFFFFF"/>
                </a:solidFill>
                <a:effectLst/>
              </a:rPr>
              <a:t>, </a:t>
            </a:r>
            <a:r>
              <a:rPr lang="en-US" sz="1400" dirty="0" err="1">
                <a:solidFill>
                  <a:srgbClr val="FFFFFF"/>
                </a:solidFill>
                <a:effectLst/>
              </a:rPr>
              <a:t>etc</a:t>
            </a:r>
            <a:r>
              <a:rPr lang="en-US" sz="1400" dirty="0">
                <a:solidFill>
                  <a:srgbClr val="FFFFFF"/>
                </a:solidFill>
                <a:effectLst/>
              </a:rPr>
              <a:t>).</a:t>
            </a:r>
          </a:p>
          <a:p>
            <a:pPr>
              <a:spcAft>
                <a:spcPts val="800"/>
              </a:spcAft>
            </a:pPr>
            <a:r>
              <a:rPr lang="en-US" sz="1800" dirty="0" err="1">
                <a:solidFill>
                  <a:srgbClr val="FFFFFF"/>
                </a:solidFill>
                <a:effectLst/>
              </a:rPr>
              <a:t>Adicionalmente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podem</a:t>
            </a:r>
            <a:r>
              <a:rPr lang="en-US" sz="1800" dirty="0">
                <a:solidFill>
                  <a:srgbClr val="FFFFFF"/>
                </a:solidFill>
                <a:effectLst/>
              </a:rPr>
              <a:t> ser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feitas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comparações</a:t>
            </a:r>
            <a:r>
              <a:rPr lang="en-US" sz="1800" dirty="0">
                <a:solidFill>
                  <a:srgbClr val="FFFFFF"/>
                </a:solidFill>
                <a:effectLst/>
              </a:rPr>
              <a:t> com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equações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regressão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pré-existentes</a:t>
            </a:r>
            <a:r>
              <a:rPr lang="en-US" sz="1800" dirty="0">
                <a:solidFill>
                  <a:srgbClr val="FFFFFF"/>
                </a:solidFill>
                <a:effectLst/>
              </a:rPr>
              <a:t>, 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desenvolvidas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regionalmente</a:t>
            </a:r>
            <a:r>
              <a:rPr lang="en-US" sz="1800" dirty="0">
                <a:solidFill>
                  <a:srgbClr val="FFFFFF"/>
                </a:solidFill>
                <a:effectLst/>
              </a:rPr>
              <a:t>,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como</a:t>
            </a:r>
            <a:r>
              <a:rPr lang="en-US" sz="1800" dirty="0">
                <a:solidFill>
                  <a:srgbClr val="FFFFFF"/>
                </a:solidFill>
                <a:effectLst/>
              </a:rPr>
              <a:t> as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elaboradas</a:t>
            </a:r>
            <a:r>
              <a:rPr lang="en-US" sz="1800" dirty="0">
                <a:solidFill>
                  <a:srgbClr val="FFFFFF"/>
                </a:solidFill>
                <a:effectLst/>
              </a:rPr>
              <a:t> para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planos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bacia</a:t>
            </a:r>
            <a:r>
              <a:rPr lang="en-US" sz="1800" dirty="0">
                <a:solidFill>
                  <a:srgbClr val="FFFFFF"/>
                </a:solidFill>
                <a:effectLst/>
              </a:rPr>
              <a:t>,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ou</a:t>
            </a:r>
            <a:r>
              <a:rPr lang="en-US" sz="1800" dirty="0">
                <a:solidFill>
                  <a:srgbClr val="FFFFFF"/>
                </a:solidFill>
                <a:effectLst/>
              </a:rPr>
              <a:t> por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órgãos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estaduais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gestão</a:t>
            </a:r>
            <a:r>
              <a:rPr lang="en-US" sz="1800" dirty="0">
                <a:solidFill>
                  <a:srgbClr val="FFFFFF"/>
                </a:solidFill>
                <a:effectLst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recursos</a:t>
            </a:r>
            <a:r>
              <a:rPr lang="en-US" sz="1800" dirty="0">
                <a:solidFill>
                  <a:srgbClr val="FFFFFF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</a:rPr>
              <a:t>hídricos</a:t>
            </a:r>
            <a:r>
              <a:rPr lang="en-US" sz="1800" dirty="0">
                <a:solidFill>
                  <a:srgbClr val="FFFFFF"/>
                </a:solidFill>
                <a:effectLst/>
              </a:rPr>
              <a:t>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0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B1F47-D740-4BB2-B9BA-BD865DA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1) Método da vazão específica incremental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152BF9-1921-4C01-9DD6-B4729FC02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169" cy="4351338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Utiliza dois ou mais postos fluviométricos.</a:t>
            </a:r>
          </a:p>
          <a:p>
            <a:r>
              <a:rPr lang="pt-BR" dirty="0"/>
              <a:t>Calcula a vazão específica da bacia incremental.</a:t>
            </a:r>
          </a:p>
          <a:p>
            <a:r>
              <a:rPr lang="pt-BR" dirty="0"/>
              <a:t>Teoricamente tem potencial para representar heterogeneidade da bacia.</a:t>
            </a:r>
          </a:p>
          <a:p>
            <a:r>
              <a:rPr lang="pt-BR" dirty="0"/>
              <a:t>Pode ser perigoso quando a área incremental é uma fração pequena da área total.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23D692-8ADC-4FFE-90B2-306D6FA81D89}"/>
                  </a:ext>
                </a:extLst>
              </p:cNvPr>
              <p:cNvSpPr txBox="1"/>
              <p:nvPr/>
            </p:nvSpPr>
            <p:spPr>
              <a:xfrm>
                <a:off x="7047913" y="5766837"/>
                <a:ext cx="3386267" cy="709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𝐽</m:t>
                              </m:r>
                            </m:sub>
                          </m:s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A23D692-8ADC-4FFE-90B2-306D6FA81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913" y="5766837"/>
                <a:ext cx="3386267" cy="709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E1EECEE5-38DE-4E22-BBF0-D70842A36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4" r="24118"/>
          <a:stretch/>
        </p:blipFill>
        <p:spPr>
          <a:xfrm rot="16200000">
            <a:off x="7023399" y="230152"/>
            <a:ext cx="3859967" cy="647723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360EADD1-E05E-4DCF-B242-62A3D93D802B}"/>
              </a:ext>
            </a:extLst>
          </p:cNvPr>
          <p:cNvSpPr/>
          <p:nvPr/>
        </p:nvSpPr>
        <p:spPr>
          <a:xfrm>
            <a:off x="8229598" y="4205027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EF9A83-49CD-4614-899F-C60553D404C9}"/>
              </a:ext>
            </a:extLst>
          </p:cNvPr>
          <p:cNvSpPr txBox="1"/>
          <p:nvPr/>
        </p:nvSpPr>
        <p:spPr>
          <a:xfrm>
            <a:off x="8309592" y="4269321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EFA1084-EE2C-490B-963F-87D2E5203DE9}"/>
              </a:ext>
            </a:extLst>
          </p:cNvPr>
          <p:cNvSpPr/>
          <p:nvPr/>
        </p:nvSpPr>
        <p:spPr>
          <a:xfrm>
            <a:off x="5561351" y="1624012"/>
            <a:ext cx="6430780" cy="3597639"/>
          </a:xfrm>
          <a:custGeom>
            <a:avLst/>
            <a:gdLst>
              <a:gd name="connsiteX0" fmla="*/ 2668249 w 6430780"/>
              <a:gd name="connsiteY0" fmla="*/ 2623278 h 3597639"/>
              <a:gd name="connsiteX1" fmla="*/ 2338465 w 6430780"/>
              <a:gd name="connsiteY1" fmla="*/ 2653259 h 3597639"/>
              <a:gd name="connsiteX2" fmla="*/ 1978701 w 6430780"/>
              <a:gd name="connsiteY2" fmla="*/ 2818150 h 3597639"/>
              <a:gd name="connsiteX3" fmla="*/ 1813810 w 6430780"/>
              <a:gd name="connsiteY3" fmla="*/ 2773180 h 3597639"/>
              <a:gd name="connsiteX4" fmla="*/ 1124262 w 6430780"/>
              <a:gd name="connsiteY4" fmla="*/ 2293495 h 3597639"/>
              <a:gd name="connsiteX5" fmla="*/ 554636 w 6430780"/>
              <a:gd name="connsiteY5" fmla="*/ 2188564 h 3597639"/>
              <a:gd name="connsiteX6" fmla="*/ 449705 w 6430780"/>
              <a:gd name="connsiteY6" fmla="*/ 2098623 h 3597639"/>
              <a:gd name="connsiteX7" fmla="*/ 149901 w 6430780"/>
              <a:gd name="connsiteY7" fmla="*/ 1813809 h 3597639"/>
              <a:gd name="connsiteX8" fmla="*/ 0 w 6430780"/>
              <a:gd name="connsiteY8" fmla="*/ 1259173 h 3597639"/>
              <a:gd name="connsiteX9" fmla="*/ 44970 w 6430780"/>
              <a:gd name="connsiteY9" fmla="*/ 1064301 h 3597639"/>
              <a:gd name="connsiteX10" fmla="*/ 374754 w 6430780"/>
              <a:gd name="connsiteY10" fmla="*/ 704537 h 3597639"/>
              <a:gd name="connsiteX11" fmla="*/ 659567 w 6430780"/>
              <a:gd name="connsiteY11" fmla="*/ 704537 h 3597639"/>
              <a:gd name="connsiteX12" fmla="*/ 1274164 w 6430780"/>
              <a:gd name="connsiteY12" fmla="*/ 644577 h 3597639"/>
              <a:gd name="connsiteX13" fmla="*/ 1993692 w 6430780"/>
              <a:gd name="connsiteY13" fmla="*/ 254832 h 3597639"/>
              <a:gd name="connsiteX14" fmla="*/ 2338465 w 6430780"/>
              <a:gd name="connsiteY14" fmla="*/ 104931 h 3597639"/>
              <a:gd name="connsiteX15" fmla="*/ 2518347 w 6430780"/>
              <a:gd name="connsiteY15" fmla="*/ 0 h 3597639"/>
              <a:gd name="connsiteX16" fmla="*/ 2668249 w 6430780"/>
              <a:gd name="connsiteY16" fmla="*/ 29980 h 3597639"/>
              <a:gd name="connsiteX17" fmla="*/ 2713219 w 6430780"/>
              <a:gd name="connsiteY17" fmla="*/ 44970 h 3597639"/>
              <a:gd name="connsiteX18" fmla="*/ 2953062 w 6430780"/>
              <a:gd name="connsiteY18" fmla="*/ 179882 h 3597639"/>
              <a:gd name="connsiteX19" fmla="*/ 3387777 w 6430780"/>
              <a:gd name="connsiteY19" fmla="*/ 239842 h 3597639"/>
              <a:gd name="connsiteX20" fmla="*/ 3492708 w 6430780"/>
              <a:gd name="connsiteY20" fmla="*/ 314793 h 3597639"/>
              <a:gd name="connsiteX21" fmla="*/ 3807501 w 6430780"/>
              <a:gd name="connsiteY21" fmla="*/ 479685 h 3597639"/>
              <a:gd name="connsiteX22" fmla="*/ 3987383 w 6430780"/>
              <a:gd name="connsiteY22" fmla="*/ 539646 h 3597639"/>
              <a:gd name="connsiteX23" fmla="*/ 4212236 w 6430780"/>
              <a:gd name="connsiteY23" fmla="*/ 569626 h 3597639"/>
              <a:gd name="connsiteX24" fmla="*/ 4347147 w 6430780"/>
              <a:gd name="connsiteY24" fmla="*/ 509665 h 3597639"/>
              <a:gd name="connsiteX25" fmla="*/ 4736892 w 6430780"/>
              <a:gd name="connsiteY25" fmla="*/ 584616 h 3597639"/>
              <a:gd name="connsiteX26" fmla="*/ 4916774 w 6430780"/>
              <a:gd name="connsiteY26" fmla="*/ 614596 h 3597639"/>
              <a:gd name="connsiteX27" fmla="*/ 5171606 w 6430780"/>
              <a:gd name="connsiteY27" fmla="*/ 629586 h 3597639"/>
              <a:gd name="connsiteX28" fmla="*/ 5321508 w 6430780"/>
              <a:gd name="connsiteY28" fmla="*/ 689547 h 3597639"/>
              <a:gd name="connsiteX29" fmla="*/ 5471410 w 6430780"/>
              <a:gd name="connsiteY29" fmla="*/ 824459 h 3597639"/>
              <a:gd name="connsiteX30" fmla="*/ 5591331 w 6430780"/>
              <a:gd name="connsiteY30" fmla="*/ 914400 h 3597639"/>
              <a:gd name="connsiteX31" fmla="*/ 5636301 w 6430780"/>
              <a:gd name="connsiteY31" fmla="*/ 944380 h 3597639"/>
              <a:gd name="connsiteX32" fmla="*/ 5666282 w 6430780"/>
              <a:gd name="connsiteY32" fmla="*/ 974360 h 3597639"/>
              <a:gd name="connsiteX33" fmla="*/ 5726242 w 6430780"/>
              <a:gd name="connsiteY33" fmla="*/ 1004341 h 3597639"/>
              <a:gd name="connsiteX34" fmla="*/ 5786203 w 6430780"/>
              <a:gd name="connsiteY34" fmla="*/ 1019331 h 3597639"/>
              <a:gd name="connsiteX35" fmla="*/ 5921115 w 6430780"/>
              <a:gd name="connsiteY35" fmla="*/ 1094282 h 3597639"/>
              <a:gd name="connsiteX36" fmla="*/ 6205928 w 6430780"/>
              <a:gd name="connsiteY36" fmla="*/ 1424065 h 3597639"/>
              <a:gd name="connsiteX37" fmla="*/ 6310859 w 6430780"/>
              <a:gd name="connsiteY37" fmla="*/ 1543986 h 3597639"/>
              <a:gd name="connsiteX38" fmla="*/ 6430780 w 6430780"/>
              <a:gd name="connsiteY38" fmla="*/ 1723868 h 3597639"/>
              <a:gd name="connsiteX39" fmla="*/ 6370819 w 6430780"/>
              <a:gd name="connsiteY39" fmla="*/ 2623278 h 3597639"/>
              <a:gd name="connsiteX40" fmla="*/ 6145967 w 6430780"/>
              <a:gd name="connsiteY40" fmla="*/ 3028013 h 3597639"/>
              <a:gd name="connsiteX41" fmla="*/ 6041036 w 6430780"/>
              <a:gd name="connsiteY41" fmla="*/ 3117954 h 3597639"/>
              <a:gd name="connsiteX42" fmla="*/ 5591331 w 6430780"/>
              <a:gd name="connsiteY42" fmla="*/ 3312826 h 3597639"/>
              <a:gd name="connsiteX43" fmla="*/ 5321508 w 6430780"/>
              <a:gd name="connsiteY43" fmla="*/ 3372786 h 3597639"/>
              <a:gd name="connsiteX44" fmla="*/ 5261547 w 6430780"/>
              <a:gd name="connsiteY44" fmla="*/ 3402767 h 3597639"/>
              <a:gd name="connsiteX45" fmla="*/ 4736892 w 6430780"/>
              <a:gd name="connsiteY45" fmla="*/ 3522688 h 3597639"/>
              <a:gd name="connsiteX46" fmla="*/ 4422098 w 6430780"/>
              <a:gd name="connsiteY46" fmla="*/ 3477718 h 3597639"/>
              <a:gd name="connsiteX47" fmla="*/ 3837482 w 6430780"/>
              <a:gd name="connsiteY47" fmla="*/ 3597639 h 3597639"/>
              <a:gd name="connsiteX48" fmla="*/ 3372787 w 6430780"/>
              <a:gd name="connsiteY48" fmla="*/ 3597639 h 3597639"/>
              <a:gd name="connsiteX49" fmla="*/ 3267856 w 6430780"/>
              <a:gd name="connsiteY49" fmla="*/ 3327816 h 3597639"/>
              <a:gd name="connsiteX50" fmla="*/ 3177915 w 6430780"/>
              <a:gd name="connsiteY50" fmla="*/ 3072983 h 3597639"/>
              <a:gd name="connsiteX51" fmla="*/ 3072983 w 6430780"/>
              <a:gd name="connsiteY51" fmla="*/ 2893101 h 3597639"/>
              <a:gd name="connsiteX52" fmla="*/ 3057993 w 6430780"/>
              <a:gd name="connsiteY52" fmla="*/ 2848131 h 3597639"/>
              <a:gd name="connsiteX53" fmla="*/ 2968052 w 6430780"/>
              <a:gd name="connsiteY53" fmla="*/ 2743200 h 3597639"/>
              <a:gd name="connsiteX54" fmla="*/ 2758190 w 6430780"/>
              <a:gd name="connsiteY54" fmla="*/ 2653259 h 3597639"/>
              <a:gd name="connsiteX0" fmla="*/ 2758865 w 6430780"/>
              <a:gd name="connsiteY0" fmla="*/ 2652111 h 3597639"/>
              <a:gd name="connsiteX1" fmla="*/ 2338465 w 6430780"/>
              <a:gd name="connsiteY1" fmla="*/ 2653259 h 3597639"/>
              <a:gd name="connsiteX2" fmla="*/ 1978701 w 6430780"/>
              <a:gd name="connsiteY2" fmla="*/ 2818150 h 3597639"/>
              <a:gd name="connsiteX3" fmla="*/ 1813810 w 6430780"/>
              <a:gd name="connsiteY3" fmla="*/ 2773180 h 3597639"/>
              <a:gd name="connsiteX4" fmla="*/ 1124262 w 6430780"/>
              <a:gd name="connsiteY4" fmla="*/ 2293495 h 3597639"/>
              <a:gd name="connsiteX5" fmla="*/ 554636 w 6430780"/>
              <a:gd name="connsiteY5" fmla="*/ 2188564 h 3597639"/>
              <a:gd name="connsiteX6" fmla="*/ 449705 w 6430780"/>
              <a:gd name="connsiteY6" fmla="*/ 2098623 h 3597639"/>
              <a:gd name="connsiteX7" fmla="*/ 149901 w 6430780"/>
              <a:gd name="connsiteY7" fmla="*/ 1813809 h 3597639"/>
              <a:gd name="connsiteX8" fmla="*/ 0 w 6430780"/>
              <a:gd name="connsiteY8" fmla="*/ 1259173 h 3597639"/>
              <a:gd name="connsiteX9" fmla="*/ 44970 w 6430780"/>
              <a:gd name="connsiteY9" fmla="*/ 1064301 h 3597639"/>
              <a:gd name="connsiteX10" fmla="*/ 374754 w 6430780"/>
              <a:gd name="connsiteY10" fmla="*/ 704537 h 3597639"/>
              <a:gd name="connsiteX11" fmla="*/ 659567 w 6430780"/>
              <a:gd name="connsiteY11" fmla="*/ 704537 h 3597639"/>
              <a:gd name="connsiteX12" fmla="*/ 1274164 w 6430780"/>
              <a:gd name="connsiteY12" fmla="*/ 644577 h 3597639"/>
              <a:gd name="connsiteX13" fmla="*/ 1993692 w 6430780"/>
              <a:gd name="connsiteY13" fmla="*/ 254832 h 3597639"/>
              <a:gd name="connsiteX14" fmla="*/ 2338465 w 6430780"/>
              <a:gd name="connsiteY14" fmla="*/ 104931 h 3597639"/>
              <a:gd name="connsiteX15" fmla="*/ 2518347 w 6430780"/>
              <a:gd name="connsiteY15" fmla="*/ 0 h 3597639"/>
              <a:gd name="connsiteX16" fmla="*/ 2668249 w 6430780"/>
              <a:gd name="connsiteY16" fmla="*/ 29980 h 3597639"/>
              <a:gd name="connsiteX17" fmla="*/ 2713219 w 6430780"/>
              <a:gd name="connsiteY17" fmla="*/ 44970 h 3597639"/>
              <a:gd name="connsiteX18" fmla="*/ 2953062 w 6430780"/>
              <a:gd name="connsiteY18" fmla="*/ 179882 h 3597639"/>
              <a:gd name="connsiteX19" fmla="*/ 3387777 w 6430780"/>
              <a:gd name="connsiteY19" fmla="*/ 239842 h 3597639"/>
              <a:gd name="connsiteX20" fmla="*/ 3492708 w 6430780"/>
              <a:gd name="connsiteY20" fmla="*/ 314793 h 3597639"/>
              <a:gd name="connsiteX21" fmla="*/ 3807501 w 6430780"/>
              <a:gd name="connsiteY21" fmla="*/ 479685 h 3597639"/>
              <a:gd name="connsiteX22" fmla="*/ 3987383 w 6430780"/>
              <a:gd name="connsiteY22" fmla="*/ 539646 h 3597639"/>
              <a:gd name="connsiteX23" fmla="*/ 4212236 w 6430780"/>
              <a:gd name="connsiteY23" fmla="*/ 569626 h 3597639"/>
              <a:gd name="connsiteX24" fmla="*/ 4347147 w 6430780"/>
              <a:gd name="connsiteY24" fmla="*/ 509665 h 3597639"/>
              <a:gd name="connsiteX25" fmla="*/ 4736892 w 6430780"/>
              <a:gd name="connsiteY25" fmla="*/ 584616 h 3597639"/>
              <a:gd name="connsiteX26" fmla="*/ 4916774 w 6430780"/>
              <a:gd name="connsiteY26" fmla="*/ 614596 h 3597639"/>
              <a:gd name="connsiteX27" fmla="*/ 5171606 w 6430780"/>
              <a:gd name="connsiteY27" fmla="*/ 629586 h 3597639"/>
              <a:gd name="connsiteX28" fmla="*/ 5321508 w 6430780"/>
              <a:gd name="connsiteY28" fmla="*/ 689547 h 3597639"/>
              <a:gd name="connsiteX29" fmla="*/ 5471410 w 6430780"/>
              <a:gd name="connsiteY29" fmla="*/ 824459 h 3597639"/>
              <a:gd name="connsiteX30" fmla="*/ 5591331 w 6430780"/>
              <a:gd name="connsiteY30" fmla="*/ 914400 h 3597639"/>
              <a:gd name="connsiteX31" fmla="*/ 5636301 w 6430780"/>
              <a:gd name="connsiteY31" fmla="*/ 944380 h 3597639"/>
              <a:gd name="connsiteX32" fmla="*/ 5666282 w 6430780"/>
              <a:gd name="connsiteY32" fmla="*/ 974360 h 3597639"/>
              <a:gd name="connsiteX33" fmla="*/ 5726242 w 6430780"/>
              <a:gd name="connsiteY33" fmla="*/ 1004341 h 3597639"/>
              <a:gd name="connsiteX34" fmla="*/ 5786203 w 6430780"/>
              <a:gd name="connsiteY34" fmla="*/ 1019331 h 3597639"/>
              <a:gd name="connsiteX35" fmla="*/ 5921115 w 6430780"/>
              <a:gd name="connsiteY35" fmla="*/ 1094282 h 3597639"/>
              <a:gd name="connsiteX36" fmla="*/ 6205928 w 6430780"/>
              <a:gd name="connsiteY36" fmla="*/ 1424065 h 3597639"/>
              <a:gd name="connsiteX37" fmla="*/ 6310859 w 6430780"/>
              <a:gd name="connsiteY37" fmla="*/ 1543986 h 3597639"/>
              <a:gd name="connsiteX38" fmla="*/ 6430780 w 6430780"/>
              <a:gd name="connsiteY38" fmla="*/ 1723868 h 3597639"/>
              <a:gd name="connsiteX39" fmla="*/ 6370819 w 6430780"/>
              <a:gd name="connsiteY39" fmla="*/ 2623278 h 3597639"/>
              <a:gd name="connsiteX40" fmla="*/ 6145967 w 6430780"/>
              <a:gd name="connsiteY40" fmla="*/ 3028013 h 3597639"/>
              <a:gd name="connsiteX41" fmla="*/ 6041036 w 6430780"/>
              <a:gd name="connsiteY41" fmla="*/ 3117954 h 3597639"/>
              <a:gd name="connsiteX42" fmla="*/ 5591331 w 6430780"/>
              <a:gd name="connsiteY42" fmla="*/ 3312826 h 3597639"/>
              <a:gd name="connsiteX43" fmla="*/ 5321508 w 6430780"/>
              <a:gd name="connsiteY43" fmla="*/ 3372786 h 3597639"/>
              <a:gd name="connsiteX44" fmla="*/ 5261547 w 6430780"/>
              <a:gd name="connsiteY44" fmla="*/ 3402767 h 3597639"/>
              <a:gd name="connsiteX45" fmla="*/ 4736892 w 6430780"/>
              <a:gd name="connsiteY45" fmla="*/ 3522688 h 3597639"/>
              <a:gd name="connsiteX46" fmla="*/ 4422098 w 6430780"/>
              <a:gd name="connsiteY46" fmla="*/ 3477718 h 3597639"/>
              <a:gd name="connsiteX47" fmla="*/ 3837482 w 6430780"/>
              <a:gd name="connsiteY47" fmla="*/ 3597639 h 3597639"/>
              <a:gd name="connsiteX48" fmla="*/ 3372787 w 6430780"/>
              <a:gd name="connsiteY48" fmla="*/ 3597639 h 3597639"/>
              <a:gd name="connsiteX49" fmla="*/ 3267856 w 6430780"/>
              <a:gd name="connsiteY49" fmla="*/ 3327816 h 3597639"/>
              <a:gd name="connsiteX50" fmla="*/ 3177915 w 6430780"/>
              <a:gd name="connsiteY50" fmla="*/ 3072983 h 3597639"/>
              <a:gd name="connsiteX51" fmla="*/ 3072983 w 6430780"/>
              <a:gd name="connsiteY51" fmla="*/ 2893101 h 3597639"/>
              <a:gd name="connsiteX52" fmla="*/ 3057993 w 6430780"/>
              <a:gd name="connsiteY52" fmla="*/ 2848131 h 3597639"/>
              <a:gd name="connsiteX53" fmla="*/ 2968052 w 6430780"/>
              <a:gd name="connsiteY53" fmla="*/ 2743200 h 3597639"/>
              <a:gd name="connsiteX54" fmla="*/ 2758190 w 6430780"/>
              <a:gd name="connsiteY54" fmla="*/ 2653259 h 359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430780" h="3597639">
                <a:moveTo>
                  <a:pt x="2758865" y="2652111"/>
                </a:moveTo>
                <a:lnTo>
                  <a:pt x="2338465" y="2653259"/>
                </a:lnTo>
                <a:lnTo>
                  <a:pt x="1978701" y="2818150"/>
                </a:lnTo>
                <a:cubicBezTo>
                  <a:pt x="1844744" y="2767917"/>
                  <a:pt x="1901472" y="2773180"/>
                  <a:pt x="1813810" y="2773180"/>
                </a:cubicBezTo>
                <a:lnTo>
                  <a:pt x="1124262" y="2293495"/>
                </a:lnTo>
                <a:lnTo>
                  <a:pt x="554636" y="2188564"/>
                </a:lnTo>
                <a:lnTo>
                  <a:pt x="449705" y="2098623"/>
                </a:lnTo>
                <a:lnTo>
                  <a:pt x="149901" y="1813809"/>
                </a:lnTo>
                <a:lnTo>
                  <a:pt x="0" y="1259173"/>
                </a:lnTo>
                <a:lnTo>
                  <a:pt x="44970" y="1064301"/>
                </a:lnTo>
                <a:lnTo>
                  <a:pt x="374754" y="704537"/>
                </a:lnTo>
                <a:lnTo>
                  <a:pt x="659567" y="704537"/>
                </a:lnTo>
                <a:lnTo>
                  <a:pt x="1274164" y="644577"/>
                </a:lnTo>
                <a:lnTo>
                  <a:pt x="1993692" y="254832"/>
                </a:lnTo>
                <a:lnTo>
                  <a:pt x="2338465" y="104931"/>
                </a:lnTo>
                <a:lnTo>
                  <a:pt x="2518347" y="0"/>
                </a:lnTo>
                <a:cubicBezTo>
                  <a:pt x="2568314" y="9993"/>
                  <a:pt x="2618597" y="18522"/>
                  <a:pt x="2668249" y="29980"/>
                </a:cubicBezTo>
                <a:cubicBezTo>
                  <a:pt x="2683645" y="33533"/>
                  <a:pt x="2713219" y="44970"/>
                  <a:pt x="2713219" y="44970"/>
                </a:cubicBezTo>
                <a:lnTo>
                  <a:pt x="2953062" y="179882"/>
                </a:lnTo>
                <a:lnTo>
                  <a:pt x="3387777" y="239842"/>
                </a:lnTo>
                <a:lnTo>
                  <a:pt x="3492708" y="314793"/>
                </a:lnTo>
                <a:lnTo>
                  <a:pt x="3807501" y="479685"/>
                </a:lnTo>
                <a:cubicBezTo>
                  <a:pt x="3956111" y="545734"/>
                  <a:pt x="3893201" y="539646"/>
                  <a:pt x="3987383" y="539646"/>
                </a:cubicBezTo>
                <a:lnTo>
                  <a:pt x="4212236" y="569626"/>
                </a:lnTo>
                <a:lnTo>
                  <a:pt x="4347147" y="509665"/>
                </a:lnTo>
                <a:lnTo>
                  <a:pt x="4736892" y="584616"/>
                </a:lnTo>
                <a:cubicBezTo>
                  <a:pt x="4906699" y="615490"/>
                  <a:pt x="4845918" y="614596"/>
                  <a:pt x="4916774" y="614596"/>
                </a:cubicBezTo>
                <a:lnTo>
                  <a:pt x="5171606" y="629586"/>
                </a:lnTo>
                <a:lnTo>
                  <a:pt x="5321508" y="689547"/>
                </a:lnTo>
                <a:lnTo>
                  <a:pt x="5471410" y="824459"/>
                </a:lnTo>
                <a:cubicBezTo>
                  <a:pt x="5511384" y="854439"/>
                  <a:pt x="5550921" y="885011"/>
                  <a:pt x="5591331" y="914400"/>
                </a:cubicBezTo>
                <a:cubicBezTo>
                  <a:pt x="5605901" y="924996"/>
                  <a:pt x="5622233" y="933126"/>
                  <a:pt x="5636301" y="944380"/>
                </a:cubicBezTo>
                <a:cubicBezTo>
                  <a:pt x="5647337" y="953209"/>
                  <a:pt x="5654523" y="966520"/>
                  <a:pt x="5666282" y="974360"/>
                </a:cubicBezTo>
                <a:cubicBezTo>
                  <a:pt x="5684875" y="986755"/>
                  <a:pt x="5705319" y="996495"/>
                  <a:pt x="5726242" y="1004341"/>
                </a:cubicBezTo>
                <a:cubicBezTo>
                  <a:pt x="5745532" y="1011575"/>
                  <a:pt x="5786203" y="1019331"/>
                  <a:pt x="5786203" y="1019331"/>
                </a:cubicBezTo>
                <a:lnTo>
                  <a:pt x="5921115" y="1094282"/>
                </a:lnTo>
                <a:lnTo>
                  <a:pt x="6205928" y="1424065"/>
                </a:lnTo>
                <a:cubicBezTo>
                  <a:pt x="6300468" y="1534361"/>
                  <a:pt x="6263294" y="1496421"/>
                  <a:pt x="6310859" y="1543986"/>
                </a:cubicBezTo>
                <a:lnTo>
                  <a:pt x="6430780" y="1723868"/>
                </a:lnTo>
                <a:lnTo>
                  <a:pt x="6370819" y="2623278"/>
                </a:lnTo>
                <a:lnTo>
                  <a:pt x="6145967" y="3028013"/>
                </a:lnTo>
                <a:lnTo>
                  <a:pt x="6041036" y="3117954"/>
                </a:lnTo>
                <a:lnTo>
                  <a:pt x="5591331" y="3312826"/>
                </a:lnTo>
                <a:cubicBezTo>
                  <a:pt x="5501390" y="3332813"/>
                  <a:pt x="5403916" y="3331581"/>
                  <a:pt x="5321508" y="3372786"/>
                </a:cubicBezTo>
                <a:lnTo>
                  <a:pt x="5261547" y="3402767"/>
                </a:lnTo>
                <a:lnTo>
                  <a:pt x="4736892" y="3522688"/>
                </a:lnTo>
                <a:cubicBezTo>
                  <a:pt x="4482641" y="3471838"/>
                  <a:pt x="4588474" y="3477718"/>
                  <a:pt x="4422098" y="3477718"/>
                </a:cubicBezTo>
                <a:lnTo>
                  <a:pt x="3837482" y="3597639"/>
                </a:lnTo>
                <a:lnTo>
                  <a:pt x="3372787" y="3597639"/>
                </a:lnTo>
                <a:lnTo>
                  <a:pt x="3267856" y="3327816"/>
                </a:lnTo>
                <a:lnTo>
                  <a:pt x="3177915" y="3072983"/>
                </a:lnTo>
                <a:cubicBezTo>
                  <a:pt x="3084590" y="2901887"/>
                  <a:pt x="3132247" y="2952361"/>
                  <a:pt x="3072983" y="2893101"/>
                </a:cubicBezTo>
                <a:lnTo>
                  <a:pt x="3057993" y="2848131"/>
                </a:lnTo>
                <a:lnTo>
                  <a:pt x="2968052" y="2743200"/>
                </a:lnTo>
                <a:lnTo>
                  <a:pt x="2758190" y="2653259"/>
                </a:lnTo>
              </a:path>
            </a:pathLst>
          </a:custGeom>
          <a:solidFill>
            <a:srgbClr val="F19D19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59D257-7F2B-4AB1-B2B3-EFE4FEF98408}"/>
              </a:ext>
            </a:extLst>
          </p:cNvPr>
          <p:cNvSpPr txBox="1"/>
          <p:nvPr/>
        </p:nvSpPr>
        <p:spPr>
          <a:xfrm>
            <a:off x="7716870" y="33843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2F4BFC4-BCEB-4F62-806E-11A3494A310F}"/>
              </a:ext>
            </a:extLst>
          </p:cNvPr>
          <p:cNvSpPr/>
          <p:nvPr/>
        </p:nvSpPr>
        <p:spPr>
          <a:xfrm>
            <a:off x="7552004" y="3536476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E41F83F8-EBD1-4132-BBE2-8F801EEDD7D5}"/>
              </a:ext>
            </a:extLst>
          </p:cNvPr>
          <p:cNvSpPr/>
          <p:nvPr/>
        </p:nvSpPr>
        <p:spPr>
          <a:xfrm>
            <a:off x="6551224" y="1290936"/>
            <a:ext cx="926123" cy="504093"/>
          </a:xfrm>
          <a:prstGeom prst="wedgeRoundRectCallout">
            <a:avLst>
              <a:gd name="adj1" fmla="val 69950"/>
              <a:gd name="adj2" fmla="val 37702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 = ?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F2328314-304D-4BF3-A73E-2460F45474A2}"/>
              </a:ext>
            </a:extLst>
          </p:cNvPr>
          <p:cNvSpPr/>
          <p:nvPr/>
        </p:nvSpPr>
        <p:spPr>
          <a:xfrm>
            <a:off x="5545272" y="2282189"/>
            <a:ext cx="2087803" cy="1880555"/>
          </a:xfrm>
          <a:custGeom>
            <a:avLst/>
            <a:gdLst>
              <a:gd name="connsiteX0" fmla="*/ 1162595 w 1162595"/>
              <a:gd name="connsiteY0" fmla="*/ 195943 h 1240972"/>
              <a:gd name="connsiteX1" fmla="*/ 901337 w 1162595"/>
              <a:gd name="connsiteY1" fmla="*/ 52252 h 1240972"/>
              <a:gd name="connsiteX2" fmla="*/ 718457 w 1162595"/>
              <a:gd name="connsiteY2" fmla="*/ 0 h 1240972"/>
              <a:gd name="connsiteX3" fmla="*/ 52252 w 1162595"/>
              <a:gd name="connsiteY3" fmla="*/ 326572 h 1240972"/>
              <a:gd name="connsiteX4" fmla="*/ 0 w 1162595"/>
              <a:gd name="connsiteY4" fmla="*/ 483326 h 1240972"/>
              <a:gd name="connsiteX5" fmla="*/ 0 w 1162595"/>
              <a:gd name="connsiteY5" fmla="*/ 692332 h 1240972"/>
              <a:gd name="connsiteX6" fmla="*/ 222069 w 1162595"/>
              <a:gd name="connsiteY6" fmla="*/ 862149 h 1240972"/>
              <a:gd name="connsiteX7" fmla="*/ 378823 w 1162595"/>
              <a:gd name="connsiteY7" fmla="*/ 1123406 h 1240972"/>
              <a:gd name="connsiteX8" fmla="*/ 509452 w 1162595"/>
              <a:gd name="connsiteY8" fmla="*/ 1240972 h 1240972"/>
              <a:gd name="connsiteX9" fmla="*/ 679269 w 1162595"/>
              <a:gd name="connsiteY9" fmla="*/ 1240972 h 1240972"/>
              <a:gd name="connsiteX10" fmla="*/ 718457 w 1162595"/>
              <a:gd name="connsiteY10" fmla="*/ 1018903 h 1240972"/>
              <a:gd name="connsiteX11" fmla="*/ 744583 w 1162595"/>
              <a:gd name="connsiteY11" fmla="*/ 822960 h 1240972"/>
              <a:gd name="connsiteX12" fmla="*/ 966652 w 1162595"/>
              <a:gd name="connsiteY12" fmla="*/ 692332 h 1240972"/>
              <a:gd name="connsiteX13" fmla="*/ 1149532 w 1162595"/>
              <a:gd name="connsiteY13" fmla="*/ 418012 h 1240972"/>
              <a:gd name="connsiteX14" fmla="*/ 1162595 w 1162595"/>
              <a:gd name="connsiteY14" fmla="*/ 248195 h 1240972"/>
              <a:gd name="connsiteX0" fmla="*/ 1162595 w 1162595"/>
              <a:gd name="connsiteY0" fmla="*/ 195943 h 1240972"/>
              <a:gd name="connsiteX1" fmla="*/ 901337 w 1162595"/>
              <a:gd name="connsiteY1" fmla="*/ 52252 h 1240972"/>
              <a:gd name="connsiteX2" fmla="*/ 718457 w 1162595"/>
              <a:gd name="connsiteY2" fmla="*/ 0 h 1240972"/>
              <a:gd name="connsiteX3" fmla="*/ 52252 w 1162595"/>
              <a:gd name="connsiteY3" fmla="*/ 326572 h 1240972"/>
              <a:gd name="connsiteX4" fmla="*/ 0 w 1162595"/>
              <a:gd name="connsiteY4" fmla="*/ 483326 h 1240972"/>
              <a:gd name="connsiteX5" fmla="*/ 0 w 1162595"/>
              <a:gd name="connsiteY5" fmla="*/ 692332 h 1240972"/>
              <a:gd name="connsiteX6" fmla="*/ 222069 w 1162595"/>
              <a:gd name="connsiteY6" fmla="*/ 862149 h 1240972"/>
              <a:gd name="connsiteX7" fmla="*/ 378823 w 1162595"/>
              <a:gd name="connsiteY7" fmla="*/ 1123406 h 1240972"/>
              <a:gd name="connsiteX8" fmla="*/ 509452 w 1162595"/>
              <a:gd name="connsiteY8" fmla="*/ 1240972 h 1240972"/>
              <a:gd name="connsiteX9" fmla="*/ 679269 w 1162595"/>
              <a:gd name="connsiteY9" fmla="*/ 1240972 h 1240972"/>
              <a:gd name="connsiteX10" fmla="*/ 718457 w 1162595"/>
              <a:gd name="connsiteY10" fmla="*/ 1018903 h 1240972"/>
              <a:gd name="connsiteX11" fmla="*/ 744583 w 1162595"/>
              <a:gd name="connsiteY11" fmla="*/ 822960 h 1240972"/>
              <a:gd name="connsiteX12" fmla="*/ 966652 w 1162595"/>
              <a:gd name="connsiteY12" fmla="*/ 692332 h 1240972"/>
              <a:gd name="connsiteX13" fmla="*/ 1149532 w 1162595"/>
              <a:gd name="connsiteY13" fmla="*/ 418012 h 1240972"/>
              <a:gd name="connsiteX14" fmla="*/ 1150563 w 1162595"/>
              <a:gd name="connsiteY14" fmla="*/ 167985 h 1240972"/>
              <a:gd name="connsiteX0" fmla="*/ 1162595 w 1162595"/>
              <a:gd name="connsiteY0" fmla="*/ 207974 h 1253003"/>
              <a:gd name="connsiteX1" fmla="*/ 901337 w 1162595"/>
              <a:gd name="connsiteY1" fmla="*/ 64283 h 1253003"/>
              <a:gd name="connsiteX2" fmla="*/ 702415 w 1162595"/>
              <a:gd name="connsiteY2" fmla="*/ 0 h 1253003"/>
              <a:gd name="connsiteX3" fmla="*/ 52252 w 1162595"/>
              <a:gd name="connsiteY3" fmla="*/ 3386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162595 w 1162595"/>
              <a:gd name="connsiteY0" fmla="*/ 207974 h 1253003"/>
              <a:gd name="connsiteX1" fmla="*/ 877274 w 1162595"/>
              <a:gd name="connsiteY1" fmla="*/ 36209 h 1253003"/>
              <a:gd name="connsiteX2" fmla="*/ 702415 w 1162595"/>
              <a:gd name="connsiteY2" fmla="*/ 0 h 1253003"/>
              <a:gd name="connsiteX3" fmla="*/ 52252 w 1162595"/>
              <a:gd name="connsiteY3" fmla="*/ 3386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162595 w 1162595"/>
              <a:gd name="connsiteY0" fmla="*/ 207974 h 1253003"/>
              <a:gd name="connsiteX1" fmla="*/ 877274 w 1162595"/>
              <a:gd name="connsiteY1" fmla="*/ 36209 h 1253003"/>
              <a:gd name="connsiteX2" fmla="*/ 702415 w 1162595"/>
              <a:gd name="connsiteY2" fmla="*/ 0 h 1253003"/>
              <a:gd name="connsiteX3" fmla="*/ 180589 w 1162595"/>
              <a:gd name="connsiteY3" fmla="*/ 2624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234784 w 1234784"/>
              <a:gd name="connsiteY0" fmla="*/ 207974 h 1253003"/>
              <a:gd name="connsiteX1" fmla="*/ 949463 w 1234784"/>
              <a:gd name="connsiteY1" fmla="*/ 36209 h 1253003"/>
              <a:gd name="connsiteX2" fmla="*/ 774604 w 1234784"/>
              <a:gd name="connsiteY2" fmla="*/ 0 h 1253003"/>
              <a:gd name="connsiteX3" fmla="*/ 252778 w 1234784"/>
              <a:gd name="connsiteY3" fmla="*/ 262403 h 1253003"/>
              <a:gd name="connsiteX4" fmla="*/ 0 w 1234784"/>
              <a:gd name="connsiteY4" fmla="*/ 395094 h 1253003"/>
              <a:gd name="connsiteX5" fmla="*/ 72189 w 1234784"/>
              <a:gd name="connsiteY5" fmla="*/ 704363 h 1253003"/>
              <a:gd name="connsiteX6" fmla="*/ 294258 w 1234784"/>
              <a:gd name="connsiteY6" fmla="*/ 874180 h 1253003"/>
              <a:gd name="connsiteX7" fmla="*/ 451012 w 1234784"/>
              <a:gd name="connsiteY7" fmla="*/ 1135437 h 1253003"/>
              <a:gd name="connsiteX8" fmla="*/ 581641 w 1234784"/>
              <a:gd name="connsiteY8" fmla="*/ 1253003 h 1253003"/>
              <a:gd name="connsiteX9" fmla="*/ 751458 w 1234784"/>
              <a:gd name="connsiteY9" fmla="*/ 1253003 h 1253003"/>
              <a:gd name="connsiteX10" fmla="*/ 790646 w 1234784"/>
              <a:gd name="connsiteY10" fmla="*/ 1030934 h 1253003"/>
              <a:gd name="connsiteX11" fmla="*/ 816772 w 1234784"/>
              <a:gd name="connsiteY11" fmla="*/ 834991 h 1253003"/>
              <a:gd name="connsiteX12" fmla="*/ 1038841 w 1234784"/>
              <a:gd name="connsiteY12" fmla="*/ 704363 h 1253003"/>
              <a:gd name="connsiteX13" fmla="*/ 1221721 w 1234784"/>
              <a:gd name="connsiteY13" fmla="*/ 430043 h 1253003"/>
              <a:gd name="connsiteX14" fmla="*/ 1222752 w 1234784"/>
              <a:gd name="connsiteY14" fmla="*/ 180016 h 1253003"/>
              <a:gd name="connsiteX0" fmla="*/ 1234784 w 1234784"/>
              <a:gd name="connsiteY0" fmla="*/ 207974 h 1253003"/>
              <a:gd name="connsiteX1" fmla="*/ 949463 w 1234784"/>
              <a:gd name="connsiteY1" fmla="*/ 36209 h 1253003"/>
              <a:gd name="connsiteX2" fmla="*/ 774604 w 1234784"/>
              <a:gd name="connsiteY2" fmla="*/ 0 h 1253003"/>
              <a:gd name="connsiteX3" fmla="*/ 252778 w 1234784"/>
              <a:gd name="connsiteY3" fmla="*/ 262403 h 1253003"/>
              <a:gd name="connsiteX4" fmla="*/ 0 w 1234784"/>
              <a:gd name="connsiteY4" fmla="*/ 395094 h 1253003"/>
              <a:gd name="connsiteX5" fmla="*/ 72189 w 1234784"/>
              <a:gd name="connsiteY5" fmla="*/ 704363 h 1253003"/>
              <a:gd name="connsiteX6" fmla="*/ 294258 w 1234784"/>
              <a:gd name="connsiteY6" fmla="*/ 874180 h 1253003"/>
              <a:gd name="connsiteX7" fmla="*/ 451012 w 1234784"/>
              <a:gd name="connsiteY7" fmla="*/ 1135437 h 1253003"/>
              <a:gd name="connsiteX8" fmla="*/ 581641 w 1234784"/>
              <a:gd name="connsiteY8" fmla="*/ 1253003 h 1253003"/>
              <a:gd name="connsiteX9" fmla="*/ 751458 w 1234784"/>
              <a:gd name="connsiteY9" fmla="*/ 1253003 h 1253003"/>
              <a:gd name="connsiteX10" fmla="*/ 790646 w 1234784"/>
              <a:gd name="connsiteY10" fmla="*/ 1030934 h 1253003"/>
              <a:gd name="connsiteX11" fmla="*/ 816772 w 1234784"/>
              <a:gd name="connsiteY11" fmla="*/ 834991 h 1253003"/>
              <a:gd name="connsiteX12" fmla="*/ 1038841 w 1234784"/>
              <a:gd name="connsiteY12" fmla="*/ 704363 h 1253003"/>
              <a:gd name="connsiteX13" fmla="*/ 1221721 w 1234784"/>
              <a:gd name="connsiteY13" fmla="*/ 430043 h 1253003"/>
              <a:gd name="connsiteX14" fmla="*/ 1222752 w 1234784"/>
              <a:gd name="connsiteY14" fmla="*/ 180016 h 1253003"/>
              <a:gd name="connsiteX0" fmla="*/ 1234784 w 1242805"/>
              <a:gd name="connsiteY0" fmla="*/ 207974 h 1253003"/>
              <a:gd name="connsiteX1" fmla="*/ 949463 w 1242805"/>
              <a:gd name="connsiteY1" fmla="*/ 36209 h 1253003"/>
              <a:gd name="connsiteX2" fmla="*/ 774604 w 1242805"/>
              <a:gd name="connsiteY2" fmla="*/ 0 h 1253003"/>
              <a:gd name="connsiteX3" fmla="*/ 252778 w 1242805"/>
              <a:gd name="connsiteY3" fmla="*/ 262403 h 1253003"/>
              <a:gd name="connsiteX4" fmla="*/ 0 w 1242805"/>
              <a:gd name="connsiteY4" fmla="*/ 395094 h 1253003"/>
              <a:gd name="connsiteX5" fmla="*/ 72189 w 1242805"/>
              <a:gd name="connsiteY5" fmla="*/ 704363 h 1253003"/>
              <a:gd name="connsiteX6" fmla="*/ 294258 w 1242805"/>
              <a:gd name="connsiteY6" fmla="*/ 874180 h 1253003"/>
              <a:gd name="connsiteX7" fmla="*/ 451012 w 1242805"/>
              <a:gd name="connsiteY7" fmla="*/ 1135437 h 1253003"/>
              <a:gd name="connsiteX8" fmla="*/ 581641 w 1242805"/>
              <a:gd name="connsiteY8" fmla="*/ 1253003 h 1253003"/>
              <a:gd name="connsiteX9" fmla="*/ 751458 w 1242805"/>
              <a:gd name="connsiteY9" fmla="*/ 1253003 h 1253003"/>
              <a:gd name="connsiteX10" fmla="*/ 790646 w 1242805"/>
              <a:gd name="connsiteY10" fmla="*/ 1030934 h 1253003"/>
              <a:gd name="connsiteX11" fmla="*/ 816772 w 1242805"/>
              <a:gd name="connsiteY11" fmla="*/ 834991 h 1253003"/>
              <a:gd name="connsiteX12" fmla="*/ 1038841 w 1242805"/>
              <a:gd name="connsiteY12" fmla="*/ 704363 h 1253003"/>
              <a:gd name="connsiteX13" fmla="*/ 1221721 w 1242805"/>
              <a:gd name="connsiteY13" fmla="*/ 430043 h 1253003"/>
              <a:gd name="connsiteX14" fmla="*/ 1242805 w 1242805"/>
              <a:gd name="connsiteY14" fmla="*/ 200068 h 1253003"/>
              <a:gd name="connsiteX0" fmla="*/ 1234784 w 1242805"/>
              <a:gd name="connsiteY0" fmla="*/ 311331 h 1356360"/>
              <a:gd name="connsiteX1" fmla="*/ 949463 w 1242805"/>
              <a:gd name="connsiteY1" fmla="*/ 139566 h 1356360"/>
              <a:gd name="connsiteX2" fmla="*/ 774604 w 1242805"/>
              <a:gd name="connsiteY2" fmla="*/ 103357 h 1356360"/>
              <a:gd name="connsiteX3" fmla="*/ 379388 w 1242805"/>
              <a:gd name="connsiteY3" fmla="*/ 0 h 1356360"/>
              <a:gd name="connsiteX4" fmla="*/ 0 w 1242805"/>
              <a:gd name="connsiteY4" fmla="*/ 498451 h 1356360"/>
              <a:gd name="connsiteX5" fmla="*/ 72189 w 1242805"/>
              <a:gd name="connsiteY5" fmla="*/ 807720 h 1356360"/>
              <a:gd name="connsiteX6" fmla="*/ 294258 w 1242805"/>
              <a:gd name="connsiteY6" fmla="*/ 977537 h 1356360"/>
              <a:gd name="connsiteX7" fmla="*/ 451012 w 1242805"/>
              <a:gd name="connsiteY7" fmla="*/ 1238794 h 1356360"/>
              <a:gd name="connsiteX8" fmla="*/ 581641 w 1242805"/>
              <a:gd name="connsiteY8" fmla="*/ 1356360 h 1356360"/>
              <a:gd name="connsiteX9" fmla="*/ 751458 w 1242805"/>
              <a:gd name="connsiteY9" fmla="*/ 1356360 h 1356360"/>
              <a:gd name="connsiteX10" fmla="*/ 790646 w 1242805"/>
              <a:gd name="connsiteY10" fmla="*/ 1134291 h 1356360"/>
              <a:gd name="connsiteX11" fmla="*/ 816772 w 1242805"/>
              <a:gd name="connsiteY11" fmla="*/ 938348 h 1356360"/>
              <a:gd name="connsiteX12" fmla="*/ 1038841 w 1242805"/>
              <a:gd name="connsiteY12" fmla="*/ 807720 h 1356360"/>
              <a:gd name="connsiteX13" fmla="*/ 1221721 w 1242805"/>
              <a:gd name="connsiteY13" fmla="*/ 533400 h 1356360"/>
              <a:gd name="connsiteX14" fmla="*/ 1242805 w 1242805"/>
              <a:gd name="connsiteY14" fmla="*/ 303425 h 1356360"/>
              <a:gd name="connsiteX0" fmla="*/ 1234784 w 1242805"/>
              <a:gd name="connsiteY0" fmla="*/ 311331 h 1356360"/>
              <a:gd name="connsiteX1" fmla="*/ 949463 w 1242805"/>
              <a:gd name="connsiteY1" fmla="*/ 139566 h 1356360"/>
              <a:gd name="connsiteX2" fmla="*/ 774604 w 1242805"/>
              <a:gd name="connsiteY2" fmla="*/ 103357 h 1356360"/>
              <a:gd name="connsiteX3" fmla="*/ 379388 w 1242805"/>
              <a:gd name="connsiteY3" fmla="*/ 0 h 1356360"/>
              <a:gd name="connsiteX4" fmla="*/ 0 w 1242805"/>
              <a:gd name="connsiteY4" fmla="*/ 428113 h 1356360"/>
              <a:gd name="connsiteX5" fmla="*/ 72189 w 1242805"/>
              <a:gd name="connsiteY5" fmla="*/ 807720 h 1356360"/>
              <a:gd name="connsiteX6" fmla="*/ 294258 w 1242805"/>
              <a:gd name="connsiteY6" fmla="*/ 977537 h 1356360"/>
              <a:gd name="connsiteX7" fmla="*/ 451012 w 1242805"/>
              <a:gd name="connsiteY7" fmla="*/ 1238794 h 1356360"/>
              <a:gd name="connsiteX8" fmla="*/ 581641 w 1242805"/>
              <a:gd name="connsiteY8" fmla="*/ 1356360 h 1356360"/>
              <a:gd name="connsiteX9" fmla="*/ 751458 w 1242805"/>
              <a:gd name="connsiteY9" fmla="*/ 1356360 h 1356360"/>
              <a:gd name="connsiteX10" fmla="*/ 790646 w 1242805"/>
              <a:gd name="connsiteY10" fmla="*/ 1134291 h 1356360"/>
              <a:gd name="connsiteX11" fmla="*/ 816772 w 1242805"/>
              <a:gd name="connsiteY11" fmla="*/ 938348 h 1356360"/>
              <a:gd name="connsiteX12" fmla="*/ 1038841 w 1242805"/>
              <a:gd name="connsiteY12" fmla="*/ 807720 h 1356360"/>
              <a:gd name="connsiteX13" fmla="*/ 1221721 w 1242805"/>
              <a:gd name="connsiteY13" fmla="*/ 533400 h 1356360"/>
              <a:gd name="connsiteX14" fmla="*/ 1242805 w 1242805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288938 h 1333967"/>
              <a:gd name="connsiteX1" fmla="*/ 915872 w 1209214"/>
              <a:gd name="connsiteY1" fmla="*/ 117173 h 1333967"/>
              <a:gd name="connsiteX2" fmla="*/ 741013 w 1209214"/>
              <a:gd name="connsiteY2" fmla="*/ 80964 h 1333967"/>
              <a:gd name="connsiteX3" fmla="*/ 338332 w 1209214"/>
              <a:gd name="connsiteY3" fmla="*/ 0 h 1333967"/>
              <a:gd name="connsiteX4" fmla="*/ 0 w 1209214"/>
              <a:gd name="connsiteY4" fmla="*/ 372129 h 1333967"/>
              <a:gd name="connsiteX5" fmla="*/ 38598 w 1209214"/>
              <a:gd name="connsiteY5" fmla="*/ 785327 h 1333967"/>
              <a:gd name="connsiteX6" fmla="*/ 260667 w 1209214"/>
              <a:gd name="connsiteY6" fmla="*/ 955144 h 1333967"/>
              <a:gd name="connsiteX7" fmla="*/ 417421 w 1209214"/>
              <a:gd name="connsiteY7" fmla="*/ 1216401 h 1333967"/>
              <a:gd name="connsiteX8" fmla="*/ 548050 w 1209214"/>
              <a:gd name="connsiteY8" fmla="*/ 1333967 h 1333967"/>
              <a:gd name="connsiteX9" fmla="*/ 717867 w 1209214"/>
              <a:gd name="connsiteY9" fmla="*/ 1333967 h 1333967"/>
              <a:gd name="connsiteX10" fmla="*/ 757055 w 1209214"/>
              <a:gd name="connsiteY10" fmla="*/ 1111898 h 1333967"/>
              <a:gd name="connsiteX11" fmla="*/ 783181 w 1209214"/>
              <a:gd name="connsiteY11" fmla="*/ 915955 h 1333967"/>
              <a:gd name="connsiteX12" fmla="*/ 1005250 w 1209214"/>
              <a:gd name="connsiteY12" fmla="*/ 785327 h 1333967"/>
              <a:gd name="connsiteX13" fmla="*/ 1188130 w 1209214"/>
              <a:gd name="connsiteY13" fmla="*/ 511007 h 1333967"/>
              <a:gd name="connsiteX14" fmla="*/ 1209214 w 1209214"/>
              <a:gd name="connsiteY14" fmla="*/ 281032 h 1333967"/>
              <a:gd name="connsiteX0" fmla="*/ 1201193 w 2035350"/>
              <a:gd name="connsiteY0" fmla="*/ 288938 h 1333967"/>
              <a:gd name="connsiteX1" fmla="*/ 915872 w 2035350"/>
              <a:gd name="connsiteY1" fmla="*/ 117173 h 1333967"/>
              <a:gd name="connsiteX2" fmla="*/ 741013 w 2035350"/>
              <a:gd name="connsiteY2" fmla="*/ 80964 h 1333967"/>
              <a:gd name="connsiteX3" fmla="*/ 338332 w 2035350"/>
              <a:gd name="connsiteY3" fmla="*/ 0 h 1333967"/>
              <a:gd name="connsiteX4" fmla="*/ 0 w 2035350"/>
              <a:gd name="connsiteY4" fmla="*/ 372129 h 1333967"/>
              <a:gd name="connsiteX5" fmla="*/ 38598 w 2035350"/>
              <a:gd name="connsiteY5" fmla="*/ 785327 h 1333967"/>
              <a:gd name="connsiteX6" fmla="*/ 260667 w 2035350"/>
              <a:gd name="connsiteY6" fmla="*/ 955144 h 1333967"/>
              <a:gd name="connsiteX7" fmla="*/ 417421 w 2035350"/>
              <a:gd name="connsiteY7" fmla="*/ 1216401 h 1333967"/>
              <a:gd name="connsiteX8" fmla="*/ 548050 w 2035350"/>
              <a:gd name="connsiteY8" fmla="*/ 1333967 h 1333967"/>
              <a:gd name="connsiteX9" fmla="*/ 717867 w 2035350"/>
              <a:gd name="connsiteY9" fmla="*/ 1333967 h 1333967"/>
              <a:gd name="connsiteX10" fmla="*/ 757055 w 2035350"/>
              <a:gd name="connsiteY10" fmla="*/ 1111898 h 1333967"/>
              <a:gd name="connsiteX11" fmla="*/ 783181 w 2035350"/>
              <a:gd name="connsiteY11" fmla="*/ 915955 h 1333967"/>
              <a:gd name="connsiteX12" fmla="*/ 2035350 w 2035350"/>
              <a:gd name="connsiteY12" fmla="*/ 1292913 h 1333967"/>
              <a:gd name="connsiteX13" fmla="*/ 1188130 w 2035350"/>
              <a:gd name="connsiteY13" fmla="*/ 511007 h 1333967"/>
              <a:gd name="connsiteX14" fmla="*/ 1209214 w 2035350"/>
              <a:gd name="connsiteY14" fmla="*/ 281032 h 1333967"/>
              <a:gd name="connsiteX0" fmla="*/ 1201193 w 2080152"/>
              <a:gd name="connsiteY0" fmla="*/ 288938 h 1333967"/>
              <a:gd name="connsiteX1" fmla="*/ 915872 w 2080152"/>
              <a:gd name="connsiteY1" fmla="*/ 117173 h 1333967"/>
              <a:gd name="connsiteX2" fmla="*/ 741013 w 2080152"/>
              <a:gd name="connsiteY2" fmla="*/ 80964 h 1333967"/>
              <a:gd name="connsiteX3" fmla="*/ 338332 w 2080152"/>
              <a:gd name="connsiteY3" fmla="*/ 0 h 1333967"/>
              <a:gd name="connsiteX4" fmla="*/ 0 w 2080152"/>
              <a:gd name="connsiteY4" fmla="*/ 372129 h 1333967"/>
              <a:gd name="connsiteX5" fmla="*/ 38598 w 2080152"/>
              <a:gd name="connsiteY5" fmla="*/ 785327 h 1333967"/>
              <a:gd name="connsiteX6" fmla="*/ 260667 w 2080152"/>
              <a:gd name="connsiteY6" fmla="*/ 955144 h 1333967"/>
              <a:gd name="connsiteX7" fmla="*/ 417421 w 2080152"/>
              <a:gd name="connsiteY7" fmla="*/ 1216401 h 1333967"/>
              <a:gd name="connsiteX8" fmla="*/ 548050 w 2080152"/>
              <a:gd name="connsiteY8" fmla="*/ 1333967 h 1333967"/>
              <a:gd name="connsiteX9" fmla="*/ 717867 w 2080152"/>
              <a:gd name="connsiteY9" fmla="*/ 1333967 h 1333967"/>
              <a:gd name="connsiteX10" fmla="*/ 757055 w 2080152"/>
              <a:gd name="connsiteY10" fmla="*/ 1111898 h 1333967"/>
              <a:gd name="connsiteX11" fmla="*/ 783181 w 2080152"/>
              <a:gd name="connsiteY11" fmla="*/ 915955 h 1333967"/>
              <a:gd name="connsiteX12" fmla="*/ 2035350 w 2080152"/>
              <a:gd name="connsiteY12" fmla="*/ 1292913 h 1333967"/>
              <a:gd name="connsiteX13" fmla="*/ 2080136 w 2080152"/>
              <a:gd name="connsiteY13" fmla="*/ 1063379 h 1333967"/>
              <a:gd name="connsiteX14" fmla="*/ 1209214 w 2080152"/>
              <a:gd name="connsiteY14" fmla="*/ 281032 h 1333967"/>
              <a:gd name="connsiteX0" fmla="*/ 1201193 w 2080169"/>
              <a:gd name="connsiteY0" fmla="*/ 288938 h 1333967"/>
              <a:gd name="connsiteX1" fmla="*/ 915872 w 2080169"/>
              <a:gd name="connsiteY1" fmla="*/ 117173 h 1333967"/>
              <a:gd name="connsiteX2" fmla="*/ 741013 w 2080169"/>
              <a:gd name="connsiteY2" fmla="*/ 80964 h 1333967"/>
              <a:gd name="connsiteX3" fmla="*/ 338332 w 2080169"/>
              <a:gd name="connsiteY3" fmla="*/ 0 h 1333967"/>
              <a:gd name="connsiteX4" fmla="*/ 0 w 2080169"/>
              <a:gd name="connsiteY4" fmla="*/ 372129 h 1333967"/>
              <a:gd name="connsiteX5" fmla="*/ 38598 w 2080169"/>
              <a:gd name="connsiteY5" fmla="*/ 785327 h 1333967"/>
              <a:gd name="connsiteX6" fmla="*/ 260667 w 2080169"/>
              <a:gd name="connsiteY6" fmla="*/ 955144 h 1333967"/>
              <a:gd name="connsiteX7" fmla="*/ 417421 w 2080169"/>
              <a:gd name="connsiteY7" fmla="*/ 1216401 h 1333967"/>
              <a:gd name="connsiteX8" fmla="*/ 548050 w 2080169"/>
              <a:gd name="connsiteY8" fmla="*/ 1333967 h 1333967"/>
              <a:gd name="connsiteX9" fmla="*/ 717867 w 2080169"/>
              <a:gd name="connsiteY9" fmla="*/ 1333967 h 1333967"/>
              <a:gd name="connsiteX10" fmla="*/ 757055 w 2080169"/>
              <a:gd name="connsiteY10" fmla="*/ 1111898 h 1333967"/>
              <a:gd name="connsiteX11" fmla="*/ 783181 w 2080169"/>
              <a:gd name="connsiteY11" fmla="*/ 915955 h 1333967"/>
              <a:gd name="connsiteX12" fmla="*/ 2035350 w 2080169"/>
              <a:gd name="connsiteY12" fmla="*/ 1292913 h 1333967"/>
              <a:gd name="connsiteX13" fmla="*/ 2080136 w 2080169"/>
              <a:gd name="connsiteY13" fmla="*/ 1063379 h 1333967"/>
              <a:gd name="connsiteX14" fmla="*/ 1672012 w 2080169"/>
              <a:gd name="connsiteY14" fmla="*/ 605737 h 1333967"/>
              <a:gd name="connsiteX0" fmla="*/ 1201193 w 2080157"/>
              <a:gd name="connsiteY0" fmla="*/ 288938 h 1333967"/>
              <a:gd name="connsiteX1" fmla="*/ 915872 w 2080157"/>
              <a:gd name="connsiteY1" fmla="*/ 117173 h 1333967"/>
              <a:gd name="connsiteX2" fmla="*/ 741013 w 2080157"/>
              <a:gd name="connsiteY2" fmla="*/ 80964 h 1333967"/>
              <a:gd name="connsiteX3" fmla="*/ 338332 w 2080157"/>
              <a:gd name="connsiteY3" fmla="*/ 0 h 1333967"/>
              <a:gd name="connsiteX4" fmla="*/ 0 w 2080157"/>
              <a:gd name="connsiteY4" fmla="*/ 372129 h 1333967"/>
              <a:gd name="connsiteX5" fmla="*/ 38598 w 2080157"/>
              <a:gd name="connsiteY5" fmla="*/ 785327 h 1333967"/>
              <a:gd name="connsiteX6" fmla="*/ 260667 w 2080157"/>
              <a:gd name="connsiteY6" fmla="*/ 955144 h 1333967"/>
              <a:gd name="connsiteX7" fmla="*/ 417421 w 2080157"/>
              <a:gd name="connsiteY7" fmla="*/ 1216401 h 1333967"/>
              <a:gd name="connsiteX8" fmla="*/ 548050 w 2080157"/>
              <a:gd name="connsiteY8" fmla="*/ 1333967 h 1333967"/>
              <a:gd name="connsiteX9" fmla="*/ 717867 w 2080157"/>
              <a:gd name="connsiteY9" fmla="*/ 1333967 h 1333967"/>
              <a:gd name="connsiteX10" fmla="*/ 757055 w 2080157"/>
              <a:gd name="connsiteY10" fmla="*/ 1111898 h 1333967"/>
              <a:gd name="connsiteX11" fmla="*/ 783181 w 2080157"/>
              <a:gd name="connsiteY11" fmla="*/ 915955 h 1333967"/>
              <a:gd name="connsiteX12" fmla="*/ 2035350 w 2080157"/>
              <a:gd name="connsiteY12" fmla="*/ 1292913 h 1333967"/>
              <a:gd name="connsiteX13" fmla="*/ 2080136 w 2080157"/>
              <a:gd name="connsiteY13" fmla="*/ 1063379 h 1333967"/>
              <a:gd name="connsiteX14" fmla="*/ 1672012 w 2080157"/>
              <a:gd name="connsiteY14" fmla="*/ 605737 h 1333967"/>
              <a:gd name="connsiteX0" fmla="*/ 1201193 w 2080231"/>
              <a:gd name="connsiteY0" fmla="*/ 288938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748247"/>
              <a:gd name="connsiteX1" fmla="*/ 915872 w 2080231"/>
              <a:gd name="connsiteY1" fmla="*/ 117173 h 1748247"/>
              <a:gd name="connsiteX2" fmla="*/ 741013 w 2080231"/>
              <a:gd name="connsiteY2" fmla="*/ 80964 h 1748247"/>
              <a:gd name="connsiteX3" fmla="*/ 338332 w 2080231"/>
              <a:gd name="connsiteY3" fmla="*/ 0 h 1748247"/>
              <a:gd name="connsiteX4" fmla="*/ 0 w 2080231"/>
              <a:gd name="connsiteY4" fmla="*/ 372129 h 1748247"/>
              <a:gd name="connsiteX5" fmla="*/ 38598 w 2080231"/>
              <a:gd name="connsiteY5" fmla="*/ 785327 h 1748247"/>
              <a:gd name="connsiteX6" fmla="*/ 260667 w 2080231"/>
              <a:gd name="connsiteY6" fmla="*/ 955144 h 1748247"/>
              <a:gd name="connsiteX7" fmla="*/ 417421 w 2080231"/>
              <a:gd name="connsiteY7" fmla="*/ 1216401 h 1748247"/>
              <a:gd name="connsiteX8" fmla="*/ 548050 w 2080231"/>
              <a:gd name="connsiteY8" fmla="*/ 1333967 h 1748247"/>
              <a:gd name="connsiteX9" fmla="*/ 717867 w 2080231"/>
              <a:gd name="connsiteY9" fmla="*/ 1333967 h 1748247"/>
              <a:gd name="connsiteX10" fmla="*/ 757055 w 2080231"/>
              <a:gd name="connsiteY10" fmla="*/ 1111898 h 1748247"/>
              <a:gd name="connsiteX11" fmla="*/ 783181 w 2080231"/>
              <a:gd name="connsiteY11" fmla="*/ 915955 h 1748247"/>
              <a:gd name="connsiteX12" fmla="*/ 1468049 w 2080231"/>
              <a:gd name="connsiteY12" fmla="*/ 1748247 h 1748247"/>
              <a:gd name="connsiteX13" fmla="*/ 2080136 w 2080231"/>
              <a:gd name="connsiteY13" fmla="*/ 1063379 h 1748247"/>
              <a:gd name="connsiteX14" fmla="*/ 1672012 w 2080231"/>
              <a:gd name="connsiteY14" fmla="*/ 605737 h 1748247"/>
              <a:gd name="connsiteX0" fmla="*/ 1387806 w 1843962"/>
              <a:gd name="connsiteY0" fmla="*/ 199364 h 1748247"/>
              <a:gd name="connsiteX1" fmla="*/ 915872 w 1843962"/>
              <a:gd name="connsiteY1" fmla="*/ 117173 h 1748247"/>
              <a:gd name="connsiteX2" fmla="*/ 741013 w 1843962"/>
              <a:gd name="connsiteY2" fmla="*/ 80964 h 1748247"/>
              <a:gd name="connsiteX3" fmla="*/ 338332 w 1843962"/>
              <a:gd name="connsiteY3" fmla="*/ 0 h 1748247"/>
              <a:gd name="connsiteX4" fmla="*/ 0 w 1843962"/>
              <a:gd name="connsiteY4" fmla="*/ 372129 h 1748247"/>
              <a:gd name="connsiteX5" fmla="*/ 38598 w 1843962"/>
              <a:gd name="connsiteY5" fmla="*/ 785327 h 1748247"/>
              <a:gd name="connsiteX6" fmla="*/ 260667 w 1843962"/>
              <a:gd name="connsiteY6" fmla="*/ 955144 h 1748247"/>
              <a:gd name="connsiteX7" fmla="*/ 417421 w 1843962"/>
              <a:gd name="connsiteY7" fmla="*/ 1216401 h 1748247"/>
              <a:gd name="connsiteX8" fmla="*/ 548050 w 1843962"/>
              <a:gd name="connsiteY8" fmla="*/ 1333967 h 1748247"/>
              <a:gd name="connsiteX9" fmla="*/ 717867 w 1843962"/>
              <a:gd name="connsiteY9" fmla="*/ 1333967 h 1748247"/>
              <a:gd name="connsiteX10" fmla="*/ 757055 w 1843962"/>
              <a:gd name="connsiteY10" fmla="*/ 1111898 h 1748247"/>
              <a:gd name="connsiteX11" fmla="*/ 783181 w 1843962"/>
              <a:gd name="connsiteY11" fmla="*/ 915955 h 1748247"/>
              <a:gd name="connsiteX12" fmla="*/ 1468049 w 1843962"/>
              <a:gd name="connsiteY12" fmla="*/ 1748247 h 1748247"/>
              <a:gd name="connsiteX13" fmla="*/ 1811414 w 1843962"/>
              <a:gd name="connsiteY13" fmla="*/ 1507516 h 1748247"/>
              <a:gd name="connsiteX14" fmla="*/ 1672012 w 1843962"/>
              <a:gd name="connsiteY14" fmla="*/ 605737 h 1748247"/>
              <a:gd name="connsiteX0" fmla="*/ 1387806 w 2131115"/>
              <a:gd name="connsiteY0" fmla="*/ 199364 h 1748247"/>
              <a:gd name="connsiteX1" fmla="*/ 915872 w 2131115"/>
              <a:gd name="connsiteY1" fmla="*/ 117173 h 1748247"/>
              <a:gd name="connsiteX2" fmla="*/ 741013 w 2131115"/>
              <a:gd name="connsiteY2" fmla="*/ 80964 h 1748247"/>
              <a:gd name="connsiteX3" fmla="*/ 338332 w 2131115"/>
              <a:gd name="connsiteY3" fmla="*/ 0 h 1748247"/>
              <a:gd name="connsiteX4" fmla="*/ 0 w 2131115"/>
              <a:gd name="connsiteY4" fmla="*/ 372129 h 1748247"/>
              <a:gd name="connsiteX5" fmla="*/ 38598 w 2131115"/>
              <a:gd name="connsiteY5" fmla="*/ 785327 h 1748247"/>
              <a:gd name="connsiteX6" fmla="*/ 260667 w 2131115"/>
              <a:gd name="connsiteY6" fmla="*/ 955144 h 1748247"/>
              <a:gd name="connsiteX7" fmla="*/ 417421 w 2131115"/>
              <a:gd name="connsiteY7" fmla="*/ 1216401 h 1748247"/>
              <a:gd name="connsiteX8" fmla="*/ 548050 w 2131115"/>
              <a:gd name="connsiteY8" fmla="*/ 1333967 h 1748247"/>
              <a:gd name="connsiteX9" fmla="*/ 717867 w 2131115"/>
              <a:gd name="connsiteY9" fmla="*/ 1333967 h 1748247"/>
              <a:gd name="connsiteX10" fmla="*/ 757055 w 2131115"/>
              <a:gd name="connsiteY10" fmla="*/ 1111898 h 1748247"/>
              <a:gd name="connsiteX11" fmla="*/ 783181 w 2131115"/>
              <a:gd name="connsiteY11" fmla="*/ 915955 h 1748247"/>
              <a:gd name="connsiteX12" fmla="*/ 1468049 w 2131115"/>
              <a:gd name="connsiteY12" fmla="*/ 1748247 h 1748247"/>
              <a:gd name="connsiteX13" fmla="*/ 1811414 w 2131115"/>
              <a:gd name="connsiteY13" fmla="*/ 1507516 h 1748247"/>
              <a:gd name="connsiteX14" fmla="*/ 2052701 w 2131115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811414 w 2052701"/>
              <a:gd name="connsiteY13" fmla="*/ 1507516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2063342 w 2063342"/>
              <a:gd name="connsiteY0" fmla="*/ 908490 h 1748247"/>
              <a:gd name="connsiteX1" fmla="*/ 915872 w 2063342"/>
              <a:gd name="connsiteY1" fmla="*/ 117173 h 1748247"/>
              <a:gd name="connsiteX2" fmla="*/ 741013 w 2063342"/>
              <a:gd name="connsiteY2" fmla="*/ 80964 h 1748247"/>
              <a:gd name="connsiteX3" fmla="*/ 338332 w 2063342"/>
              <a:gd name="connsiteY3" fmla="*/ 0 h 1748247"/>
              <a:gd name="connsiteX4" fmla="*/ 0 w 2063342"/>
              <a:gd name="connsiteY4" fmla="*/ 372129 h 1748247"/>
              <a:gd name="connsiteX5" fmla="*/ 38598 w 2063342"/>
              <a:gd name="connsiteY5" fmla="*/ 785327 h 1748247"/>
              <a:gd name="connsiteX6" fmla="*/ 260667 w 2063342"/>
              <a:gd name="connsiteY6" fmla="*/ 955144 h 1748247"/>
              <a:gd name="connsiteX7" fmla="*/ 417421 w 2063342"/>
              <a:gd name="connsiteY7" fmla="*/ 1216401 h 1748247"/>
              <a:gd name="connsiteX8" fmla="*/ 548050 w 2063342"/>
              <a:gd name="connsiteY8" fmla="*/ 1333967 h 1748247"/>
              <a:gd name="connsiteX9" fmla="*/ 717867 w 2063342"/>
              <a:gd name="connsiteY9" fmla="*/ 1333967 h 1748247"/>
              <a:gd name="connsiteX10" fmla="*/ 757055 w 2063342"/>
              <a:gd name="connsiteY10" fmla="*/ 1111898 h 1748247"/>
              <a:gd name="connsiteX11" fmla="*/ 783181 w 2063342"/>
              <a:gd name="connsiteY11" fmla="*/ 915955 h 1748247"/>
              <a:gd name="connsiteX12" fmla="*/ 1468049 w 2063342"/>
              <a:gd name="connsiteY12" fmla="*/ 1748247 h 1748247"/>
              <a:gd name="connsiteX13" fmla="*/ 1789020 w 2063342"/>
              <a:gd name="connsiteY13" fmla="*/ 1529910 h 1748247"/>
              <a:gd name="connsiteX14" fmla="*/ 2052701 w 2063342"/>
              <a:gd name="connsiteY14" fmla="*/ 1229022 h 1748247"/>
              <a:gd name="connsiteX0" fmla="*/ 2063342 w 2063342"/>
              <a:gd name="connsiteY0" fmla="*/ 908490 h 1748247"/>
              <a:gd name="connsiteX1" fmla="*/ 915872 w 2063342"/>
              <a:gd name="connsiteY1" fmla="*/ 117173 h 1748247"/>
              <a:gd name="connsiteX2" fmla="*/ 741013 w 2063342"/>
              <a:gd name="connsiteY2" fmla="*/ 80964 h 1748247"/>
              <a:gd name="connsiteX3" fmla="*/ 338332 w 2063342"/>
              <a:gd name="connsiteY3" fmla="*/ 0 h 1748247"/>
              <a:gd name="connsiteX4" fmla="*/ 0 w 2063342"/>
              <a:gd name="connsiteY4" fmla="*/ 372129 h 1748247"/>
              <a:gd name="connsiteX5" fmla="*/ 38598 w 2063342"/>
              <a:gd name="connsiteY5" fmla="*/ 785327 h 1748247"/>
              <a:gd name="connsiteX6" fmla="*/ 260667 w 2063342"/>
              <a:gd name="connsiteY6" fmla="*/ 955144 h 1748247"/>
              <a:gd name="connsiteX7" fmla="*/ 417421 w 2063342"/>
              <a:gd name="connsiteY7" fmla="*/ 1216401 h 1748247"/>
              <a:gd name="connsiteX8" fmla="*/ 548050 w 2063342"/>
              <a:gd name="connsiteY8" fmla="*/ 1333967 h 1748247"/>
              <a:gd name="connsiteX9" fmla="*/ 717867 w 2063342"/>
              <a:gd name="connsiteY9" fmla="*/ 1333967 h 1748247"/>
              <a:gd name="connsiteX10" fmla="*/ 757055 w 2063342"/>
              <a:gd name="connsiteY10" fmla="*/ 1111898 h 1748247"/>
              <a:gd name="connsiteX11" fmla="*/ 783181 w 2063342"/>
              <a:gd name="connsiteY11" fmla="*/ 915955 h 1748247"/>
              <a:gd name="connsiteX12" fmla="*/ 1468049 w 2063342"/>
              <a:gd name="connsiteY12" fmla="*/ 1748247 h 1748247"/>
              <a:gd name="connsiteX13" fmla="*/ 1789020 w 2063342"/>
              <a:gd name="connsiteY13" fmla="*/ 1529910 h 1748247"/>
              <a:gd name="connsiteX14" fmla="*/ 2052701 w 2063342"/>
              <a:gd name="connsiteY14" fmla="*/ 1229022 h 1748247"/>
              <a:gd name="connsiteX0" fmla="*/ 2059610 w 2059610"/>
              <a:gd name="connsiteY0" fmla="*/ 1218267 h 1748247"/>
              <a:gd name="connsiteX1" fmla="*/ 915872 w 2059610"/>
              <a:gd name="connsiteY1" fmla="*/ 117173 h 1748247"/>
              <a:gd name="connsiteX2" fmla="*/ 741013 w 2059610"/>
              <a:gd name="connsiteY2" fmla="*/ 80964 h 1748247"/>
              <a:gd name="connsiteX3" fmla="*/ 338332 w 2059610"/>
              <a:gd name="connsiteY3" fmla="*/ 0 h 1748247"/>
              <a:gd name="connsiteX4" fmla="*/ 0 w 2059610"/>
              <a:gd name="connsiteY4" fmla="*/ 372129 h 1748247"/>
              <a:gd name="connsiteX5" fmla="*/ 38598 w 2059610"/>
              <a:gd name="connsiteY5" fmla="*/ 785327 h 1748247"/>
              <a:gd name="connsiteX6" fmla="*/ 260667 w 2059610"/>
              <a:gd name="connsiteY6" fmla="*/ 955144 h 1748247"/>
              <a:gd name="connsiteX7" fmla="*/ 417421 w 2059610"/>
              <a:gd name="connsiteY7" fmla="*/ 1216401 h 1748247"/>
              <a:gd name="connsiteX8" fmla="*/ 548050 w 2059610"/>
              <a:gd name="connsiteY8" fmla="*/ 1333967 h 1748247"/>
              <a:gd name="connsiteX9" fmla="*/ 717867 w 2059610"/>
              <a:gd name="connsiteY9" fmla="*/ 1333967 h 1748247"/>
              <a:gd name="connsiteX10" fmla="*/ 757055 w 2059610"/>
              <a:gd name="connsiteY10" fmla="*/ 1111898 h 1748247"/>
              <a:gd name="connsiteX11" fmla="*/ 783181 w 2059610"/>
              <a:gd name="connsiteY11" fmla="*/ 915955 h 1748247"/>
              <a:gd name="connsiteX12" fmla="*/ 1468049 w 2059610"/>
              <a:gd name="connsiteY12" fmla="*/ 1748247 h 1748247"/>
              <a:gd name="connsiteX13" fmla="*/ 1789020 w 2059610"/>
              <a:gd name="connsiteY13" fmla="*/ 1529910 h 1748247"/>
              <a:gd name="connsiteX14" fmla="*/ 2052701 w 2059610"/>
              <a:gd name="connsiteY14" fmla="*/ 1229022 h 1748247"/>
              <a:gd name="connsiteX0" fmla="*/ 2059610 w 2061476"/>
              <a:gd name="connsiteY0" fmla="*/ 1218267 h 1748247"/>
              <a:gd name="connsiteX1" fmla="*/ 915872 w 2061476"/>
              <a:gd name="connsiteY1" fmla="*/ 117173 h 1748247"/>
              <a:gd name="connsiteX2" fmla="*/ 741013 w 2061476"/>
              <a:gd name="connsiteY2" fmla="*/ 80964 h 1748247"/>
              <a:gd name="connsiteX3" fmla="*/ 338332 w 2061476"/>
              <a:gd name="connsiteY3" fmla="*/ 0 h 1748247"/>
              <a:gd name="connsiteX4" fmla="*/ 0 w 2061476"/>
              <a:gd name="connsiteY4" fmla="*/ 372129 h 1748247"/>
              <a:gd name="connsiteX5" fmla="*/ 38598 w 2061476"/>
              <a:gd name="connsiteY5" fmla="*/ 785327 h 1748247"/>
              <a:gd name="connsiteX6" fmla="*/ 260667 w 2061476"/>
              <a:gd name="connsiteY6" fmla="*/ 955144 h 1748247"/>
              <a:gd name="connsiteX7" fmla="*/ 417421 w 2061476"/>
              <a:gd name="connsiteY7" fmla="*/ 1216401 h 1748247"/>
              <a:gd name="connsiteX8" fmla="*/ 548050 w 2061476"/>
              <a:gd name="connsiteY8" fmla="*/ 1333967 h 1748247"/>
              <a:gd name="connsiteX9" fmla="*/ 717867 w 2061476"/>
              <a:gd name="connsiteY9" fmla="*/ 1333967 h 1748247"/>
              <a:gd name="connsiteX10" fmla="*/ 757055 w 2061476"/>
              <a:gd name="connsiteY10" fmla="*/ 1111898 h 1748247"/>
              <a:gd name="connsiteX11" fmla="*/ 783181 w 2061476"/>
              <a:gd name="connsiteY11" fmla="*/ 915955 h 1748247"/>
              <a:gd name="connsiteX12" fmla="*/ 1468049 w 2061476"/>
              <a:gd name="connsiteY12" fmla="*/ 1748247 h 1748247"/>
              <a:gd name="connsiteX13" fmla="*/ 1789020 w 2061476"/>
              <a:gd name="connsiteY13" fmla="*/ 1529910 h 1748247"/>
              <a:gd name="connsiteX14" fmla="*/ 2052701 w 2061476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57055 w 2065289"/>
              <a:gd name="connsiteY10" fmla="*/ 1111898 h 1748247"/>
              <a:gd name="connsiteX11" fmla="*/ 783181 w 2065289"/>
              <a:gd name="connsiteY11" fmla="*/ 915955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57055 w 2065289"/>
              <a:gd name="connsiteY10" fmla="*/ 1111898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107645 w 2065289"/>
              <a:gd name="connsiteY6" fmla="*/ 869302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49795 w 2065289"/>
              <a:gd name="connsiteY5" fmla="*/ 673359 h 1748247"/>
              <a:gd name="connsiteX6" fmla="*/ 107645 w 2065289"/>
              <a:gd name="connsiteY6" fmla="*/ 869302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82004 w 2087683"/>
              <a:gd name="connsiteY0" fmla="*/ 1218267 h 1748247"/>
              <a:gd name="connsiteX1" fmla="*/ 1662321 w 2087683"/>
              <a:gd name="connsiteY1" fmla="*/ 456808 h 1748247"/>
              <a:gd name="connsiteX2" fmla="*/ 763407 w 2087683"/>
              <a:gd name="connsiteY2" fmla="*/ 80964 h 1748247"/>
              <a:gd name="connsiteX3" fmla="*/ 360726 w 2087683"/>
              <a:gd name="connsiteY3" fmla="*/ 0 h 1748247"/>
              <a:gd name="connsiteX4" fmla="*/ 0 w 2087683"/>
              <a:gd name="connsiteY4" fmla="*/ 476632 h 1748247"/>
              <a:gd name="connsiteX5" fmla="*/ 72189 w 2087683"/>
              <a:gd name="connsiteY5" fmla="*/ 673359 h 1748247"/>
              <a:gd name="connsiteX6" fmla="*/ 130039 w 2087683"/>
              <a:gd name="connsiteY6" fmla="*/ 869302 h 1748247"/>
              <a:gd name="connsiteX7" fmla="*/ 163629 w 2087683"/>
              <a:gd name="connsiteY7" fmla="*/ 1026056 h 1748247"/>
              <a:gd name="connsiteX8" fmla="*/ 465941 w 2087683"/>
              <a:gd name="connsiteY8" fmla="*/ 1311574 h 1748247"/>
              <a:gd name="connsiteX9" fmla="*/ 576043 w 2087683"/>
              <a:gd name="connsiteY9" fmla="*/ 1397415 h 1748247"/>
              <a:gd name="connsiteX10" fmla="*/ 753324 w 2087683"/>
              <a:gd name="connsiteY10" fmla="*/ 1436603 h 1748247"/>
              <a:gd name="connsiteX11" fmla="*/ 1148941 w 2087683"/>
              <a:gd name="connsiteY11" fmla="*/ 1509382 h 1748247"/>
              <a:gd name="connsiteX12" fmla="*/ 1490443 w 2087683"/>
              <a:gd name="connsiteY12" fmla="*/ 1748247 h 1748247"/>
              <a:gd name="connsiteX13" fmla="*/ 1811414 w 2087683"/>
              <a:gd name="connsiteY13" fmla="*/ 1529910 h 1748247"/>
              <a:gd name="connsiteX14" fmla="*/ 2075095 w 2087683"/>
              <a:gd name="connsiteY14" fmla="*/ 1229022 h 1748247"/>
              <a:gd name="connsiteX0" fmla="*/ 2082004 w 2087683"/>
              <a:gd name="connsiteY0" fmla="*/ 1218267 h 1748247"/>
              <a:gd name="connsiteX1" fmla="*/ 1662321 w 2087683"/>
              <a:gd name="connsiteY1" fmla="*/ 456808 h 1748247"/>
              <a:gd name="connsiteX2" fmla="*/ 763407 w 2087683"/>
              <a:gd name="connsiteY2" fmla="*/ 80964 h 1748247"/>
              <a:gd name="connsiteX3" fmla="*/ 360726 w 2087683"/>
              <a:gd name="connsiteY3" fmla="*/ 0 h 1748247"/>
              <a:gd name="connsiteX4" fmla="*/ 0 w 2087683"/>
              <a:gd name="connsiteY4" fmla="*/ 476632 h 1748247"/>
              <a:gd name="connsiteX5" fmla="*/ 72189 w 2087683"/>
              <a:gd name="connsiteY5" fmla="*/ 673359 h 1748247"/>
              <a:gd name="connsiteX6" fmla="*/ 130039 w 2087683"/>
              <a:gd name="connsiteY6" fmla="*/ 869302 h 1748247"/>
              <a:gd name="connsiteX7" fmla="*/ 163629 w 2087683"/>
              <a:gd name="connsiteY7" fmla="*/ 1026056 h 1748247"/>
              <a:gd name="connsiteX8" fmla="*/ 465941 w 2087683"/>
              <a:gd name="connsiteY8" fmla="*/ 1311574 h 1748247"/>
              <a:gd name="connsiteX9" fmla="*/ 576043 w 2087683"/>
              <a:gd name="connsiteY9" fmla="*/ 1397415 h 1748247"/>
              <a:gd name="connsiteX10" fmla="*/ 753324 w 2087683"/>
              <a:gd name="connsiteY10" fmla="*/ 1436603 h 1748247"/>
              <a:gd name="connsiteX11" fmla="*/ 1148941 w 2087683"/>
              <a:gd name="connsiteY11" fmla="*/ 1509382 h 1748247"/>
              <a:gd name="connsiteX12" fmla="*/ 1490443 w 2087683"/>
              <a:gd name="connsiteY12" fmla="*/ 1748247 h 1748247"/>
              <a:gd name="connsiteX13" fmla="*/ 1811414 w 2087683"/>
              <a:gd name="connsiteY13" fmla="*/ 1529910 h 1748247"/>
              <a:gd name="connsiteX14" fmla="*/ 2075095 w 2087683"/>
              <a:gd name="connsiteY14" fmla="*/ 1229022 h 1748247"/>
              <a:gd name="connsiteX0" fmla="*/ 2126306 w 2131985"/>
              <a:gd name="connsiteY0" fmla="*/ 1137303 h 1667283"/>
              <a:gd name="connsiteX1" fmla="*/ 1706623 w 2131985"/>
              <a:gd name="connsiteY1" fmla="*/ 375844 h 1667283"/>
              <a:gd name="connsiteX2" fmla="*/ 807709 w 2131985"/>
              <a:gd name="connsiteY2" fmla="*/ 0 h 1667283"/>
              <a:gd name="connsiteX3" fmla="*/ 102716 w 2131985"/>
              <a:gd name="connsiteY3" fmla="*/ 187758 h 1667283"/>
              <a:gd name="connsiteX4" fmla="*/ 44302 w 2131985"/>
              <a:gd name="connsiteY4" fmla="*/ 395668 h 1667283"/>
              <a:gd name="connsiteX5" fmla="*/ 116491 w 2131985"/>
              <a:gd name="connsiteY5" fmla="*/ 592395 h 1667283"/>
              <a:gd name="connsiteX6" fmla="*/ 174341 w 2131985"/>
              <a:gd name="connsiteY6" fmla="*/ 788338 h 1667283"/>
              <a:gd name="connsiteX7" fmla="*/ 207931 w 2131985"/>
              <a:gd name="connsiteY7" fmla="*/ 945092 h 1667283"/>
              <a:gd name="connsiteX8" fmla="*/ 510243 w 2131985"/>
              <a:gd name="connsiteY8" fmla="*/ 1230610 h 1667283"/>
              <a:gd name="connsiteX9" fmla="*/ 620345 w 2131985"/>
              <a:gd name="connsiteY9" fmla="*/ 1316451 h 1667283"/>
              <a:gd name="connsiteX10" fmla="*/ 797626 w 2131985"/>
              <a:gd name="connsiteY10" fmla="*/ 1355639 h 1667283"/>
              <a:gd name="connsiteX11" fmla="*/ 1193243 w 2131985"/>
              <a:gd name="connsiteY11" fmla="*/ 1428418 h 1667283"/>
              <a:gd name="connsiteX12" fmla="*/ 1534745 w 2131985"/>
              <a:gd name="connsiteY12" fmla="*/ 1667283 h 1667283"/>
              <a:gd name="connsiteX13" fmla="*/ 1855716 w 2131985"/>
              <a:gd name="connsiteY13" fmla="*/ 1448946 h 1667283"/>
              <a:gd name="connsiteX14" fmla="*/ 2119397 w 2131985"/>
              <a:gd name="connsiteY14" fmla="*/ 1148058 h 1667283"/>
              <a:gd name="connsiteX0" fmla="*/ 2082004 w 2087683"/>
              <a:gd name="connsiteY0" fmla="*/ 1137303 h 1667283"/>
              <a:gd name="connsiteX1" fmla="*/ 1662321 w 2087683"/>
              <a:gd name="connsiteY1" fmla="*/ 375844 h 1667283"/>
              <a:gd name="connsiteX2" fmla="*/ 763407 w 2087683"/>
              <a:gd name="connsiteY2" fmla="*/ 0 h 1667283"/>
              <a:gd name="connsiteX3" fmla="*/ 58414 w 2087683"/>
              <a:gd name="connsiteY3" fmla="*/ 187758 h 1667283"/>
              <a:gd name="connsiteX4" fmla="*/ 0 w 2087683"/>
              <a:gd name="connsiteY4" fmla="*/ 395668 h 1667283"/>
              <a:gd name="connsiteX5" fmla="*/ 72189 w 2087683"/>
              <a:gd name="connsiteY5" fmla="*/ 592395 h 1667283"/>
              <a:gd name="connsiteX6" fmla="*/ 130039 w 2087683"/>
              <a:gd name="connsiteY6" fmla="*/ 788338 h 1667283"/>
              <a:gd name="connsiteX7" fmla="*/ 163629 w 2087683"/>
              <a:gd name="connsiteY7" fmla="*/ 945092 h 1667283"/>
              <a:gd name="connsiteX8" fmla="*/ 465941 w 2087683"/>
              <a:gd name="connsiteY8" fmla="*/ 1230610 h 1667283"/>
              <a:gd name="connsiteX9" fmla="*/ 576043 w 2087683"/>
              <a:gd name="connsiteY9" fmla="*/ 1316451 h 1667283"/>
              <a:gd name="connsiteX10" fmla="*/ 753324 w 2087683"/>
              <a:gd name="connsiteY10" fmla="*/ 1355639 h 1667283"/>
              <a:gd name="connsiteX11" fmla="*/ 1148941 w 2087683"/>
              <a:gd name="connsiteY11" fmla="*/ 1428418 h 1667283"/>
              <a:gd name="connsiteX12" fmla="*/ 1490443 w 2087683"/>
              <a:gd name="connsiteY12" fmla="*/ 1667283 h 1667283"/>
              <a:gd name="connsiteX13" fmla="*/ 1811414 w 2087683"/>
              <a:gd name="connsiteY13" fmla="*/ 1448946 h 1667283"/>
              <a:gd name="connsiteX14" fmla="*/ 2075095 w 2087683"/>
              <a:gd name="connsiteY14" fmla="*/ 1148058 h 1667283"/>
              <a:gd name="connsiteX0" fmla="*/ 2082004 w 2087683"/>
              <a:gd name="connsiteY0" fmla="*/ 1301522 h 1831502"/>
              <a:gd name="connsiteX1" fmla="*/ 1662321 w 2087683"/>
              <a:gd name="connsiteY1" fmla="*/ 540063 h 1831502"/>
              <a:gd name="connsiteX2" fmla="*/ 393915 w 2087683"/>
              <a:gd name="connsiteY2" fmla="*/ 0 h 1831502"/>
              <a:gd name="connsiteX3" fmla="*/ 58414 w 2087683"/>
              <a:gd name="connsiteY3" fmla="*/ 351977 h 1831502"/>
              <a:gd name="connsiteX4" fmla="*/ 0 w 2087683"/>
              <a:gd name="connsiteY4" fmla="*/ 559887 h 1831502"/>
              <a:gd name="connsiteX5" fmla="*/ 72189 w 2087683"/>
              <a:gd name="connsiteY5" fmla="*/ 756614 h 1831502"/>
              <a:gd name="connsiteX6" fmla="*/ 130039 w 2087683"/>
              <a:gd name="connsiteY6" fmla="*/ 952557 h 1831502"/>
              <a:gd name="connsiteX7" fmla="*/ 163629 w 2087683"/>
              <a:gd name="connsiteY7" fmla="*/ 1109311 h 1831502"/>
              <a:gd name="connsiteX8" fmla="*/ 465941 w 2087683"/>
              <a:gd name="connsiteY8" fmla="*/ 1394829 h 1831502"/>
              <a:gd name="connsiteX9" fmla="*/ 576043 w 2087683"/>
              <a:gd name="connsiteY9" fmla="*/ 1480670 h 1831502"/>
              <a:gd name="connsiteX10" fmla="*/ 753324 w 2087683"/>
              <a:gd name="connsiteY10" fmla="*/ 1519858 h 1831502"/>
              <a:gd name="connsiteX11" fmla="*/ 1148941 w 2087683"/>
              <a:gd name="connsiteY11" fmla="*/ 1592637 h 1831502"/>
              <a:gd name="connsiteX12" fmla="*/ 1490443 w 2087683"/>
              <a:gd name="connsiteY12" fmla="*/ 1831502 h 1831502"/>
              <a:gd name="connsiteX13" fmla="*/ 1811414 w 2087683"/>
              <a:gd name="connsiteY13" fmla="*/ 1613165 h 1831502"/>
              <a:gd name="connsiteX14" fmla="*/ 2075095 w 2087683"/>
              <a:gd name="connsiteY14" fmla="*/ 1312277 h 1831502"/>
              <a:gd name="connsiteX0" fmla="*/ 2082004 w 2087683"/>
              <a:gd name="connsiteY0" fmla="*/ 1303446 h 1833426"/>
              <a:gd name="connsiteX1" fmla="*/ 1662321 w 2087683"/>
              <a:gd name="connsiteY1" fmla="*/ 541987 h 1833426"/>
              <a:gd name="connsiteX2" fmla="*/ 393915 w 2087683"/>
              <a:gd name="connsiteY2" fmla="*/ 1924 h 1833426"/>
              <a:gd name="connsiteX3" fmla="*/ 58414 w 2087683"/>
              <a:gd name="connsiteY3" fmla="*/ 353901 h 1833426"/>
              <a:gd name="connsiteX4" fmla="*/ 0 w 2087683"/>
              <a:gd name="connsiteY4" fmla="*/ 561811 h 1833426"/>
              <a:gd name="connsiteX5" fmla="*/ 72189 w 2087683"/>
              <a:gd name="connsiteY5" fmla="*/ 758538 h 1833426"/>
              <a:gd name="connsiteX6" fmla="*/ 130039 w 2087683"/>
              <a:gd name="connsiteY6" fmla="*/ 954481 h 1833426"/>
              <a:gd name="connsiteX7" fmla="*/ 163629 w 2087683"/>
              <a:gd name="connsiteY7" fmla="*/ 1111235 h 1833426"/>
              <a:gd name="connsiteX8" fmla="*/ 465941 w 2087683"/>
              <a:gd name="connsiteY8" fmla="*/ 1396753 h 1833426"/>
              <a:gd name="connsiteX9" fmla="*/ 576043 w 2087683"/>
              <a:gd name="connsiteY9" fmla="*/ 1482594 h 1833426"/>
              <a:gd name="connsiteX10" fmla="*/ 753324 w 2087683"/>
              <a:gd name="connsiteY10" fmla="*/ 1521782 h 1833426"/>
              <a:gd name="connsiteX11" fmla="*/ 1148941 w 2087683"/>
              <a:gd name="connsiteY11" fmla="*/ 1594561 h 1833426"/>
              <a:gd name="connsiteX12" fmla="*/ 1490443 w 2087683"/>
              <a:gd name="connsiteY12" fmla="*/ 1833426 h 1833426"/>
              <a:gd name="connsiteX13" fmla="*/ 1811414 w 2087683"/>
              <a:gd name="connsiteY13" fmla="*/ 1615089 h 1833426"/>
              <a:gd name="connsiteX14" fmla="*/ 2075095 w 2087683"/>
              <a:gd name="connsiteY14" fmla="*/ 1314201 h 1833426"/>
              <a:gd name="connsiteX0" fmla="*/ 2082004 w 2087683"/>
              <a:gd name="connsiteY0" fmla="*/ 1388473 h 1918453"/>
              <a:gd name="connsiteX1" fmla="*/ 1662321 w 2087683"/>
              <a:gd name="connsiteY1" fmla="*/ 627014 h 1918453"/>
              <a:gd name="connsiteX2" fmla="*/ 1148898 w 2087683"/>
              <a:gd name="connsiteY2" fmla="*/ 37898 h 1918453"/>
              <a:gd name="connsiteX3" fmla="*/ 393915 w 2087683"/>
              <a:gd name="connsiteY3" fmla="*/ 86951 h 1918453"/>
              <a:gd name="connsiteX4" fmla="*/ 58414 w 2087683"/>
              <a:gd name="connsiteY4" fmla="*/ 438928 h 1918453"/>
              <a:gd name="connsiteX5" fmla="*/ 0 w 2087683"/>
              <a:gd name="connsiteY5" fmla="*/ 646838 h 1918453"/>
              <a:gd name="connsiteX6" fmla="*/ 72189 w 2087683"/>
              <a:gd name="connsiteY6" fmla="*/ 843565 h 1918453"/>
              <a:gd name="connsiteX7" fmla="*/ 130039 w 2087683"/>
              <a:gd name="connsiteY7" fmla="*/ 1039508 h 1918453"/>
              <a:gd name="connsiteX8" fmla="*/ 163629 w 2087683"/>
              <a:gd name="connsiteY8" fmla="*/ 1196262 h 1918453"/>
              <a:gd name="connsiteX9" fmla="*/ 465941 w 2087683"/>
              <a:gd name="connsiteY9" fmla="*/ 1481780 h 1918453"/>
              <a:gd name="connsiteX10" fmla="*/ 576043 w 2087683"/>
              <a:gd name="connsiteY10" fmla="*/ 1567621 h 1918453"/>
              <a:gd name="connsiteX11" fmla="*/ 753324 w 2087683"/>
              <a:gd name="connsiteY11" fmla="*/ 1606809 h 1918453"/>
              <a:gd name="connsiteX12" fmla="*/ 1148941 w 2087683"/>
              <a:gd name="connsiteY12" fmla="*/ 1679588 h 1918453"/>
              <a:gd name="connsiteX13" fmla="*/ 1490443 w 2087683"/>
              <a:gd name="connsiteY13" fmla="*/ 1918453 h 1918453"/>
              <a:gd name="connsiteX14" fmla="*/ 1811414 w 2087683"/>
              <a:gd name="connsiteY14" fmla="*/ 1700116 h 1918453"/>
              <a:gd name="connsiteX15" fmla="*/ 2075095 w 2087683"/>
              <a:gd name="connsiteY15" fmla="*/ 1399228 h 1918453"/>
              <a:gd name="connsiteX0" fmla="*/ 2082004 w 2087683"/>
              <a:gd name="connsiteY0" fmla="*/ 1388473 h 1918453"/>
              <a:gd name="connsiteX1" fmla="*/ 1662321 w 2087683"/>
              <a:gd name="connsiteY1" fmla="*/ 627014 h 1918453"/>
              <a:gd name="connsiteX2" fmla="*/ 1148898 w 2087683"/>
              <a:gd name="connsiteY2" fmla="*/ 37898 h 1918453"/>
              <a:gd name="connsiteX3" fmla="*/ 393915 w 2087683"/>
              <a:gd name="connsiteY3" fmla="*/ 86951 h 1918453"/>
              <a:gd name="connsiteX4" fmla="*/ 58414 w 2087683"/>
              <a:gd name="connsiteY4" fmla="*/ 438928 h 1918453"/>
              <a:gd name="connsiteX5" fmla="*/ 0 w 2087683"/>
              <a:gd name="connsiteY5" fmla="*/ 646838 h 1918453"/>
              <a:gd name="connsiteX6" fmla="*/ 72189 w 2087683"/>
              <a:gd name="connsiteY6" fmla="*/ 843565 h 1918453"/>
              <a:gd name="connsiteX7" fmla="*/ 130039 w 2087683"/>
              <a:gd name="connsiteY7" fmla="*/ 1039508 h 1918453"/>
              <a:gd name="connsiteX8" fmla="*/ 163629 w 2087683"/>
              <a:gd name="connsiteY8" fmla="*/ 1196262 h 1918453"/>
              <a:gd name="connsiteX9" fmla="*/ 465941 w 2087683"/>
              <a:gd name="connsiteY9" fmla="*/ 1481780 h 1918453"/>
              <a:gd name="connsiteX10" fmla="*/ 576043 w 2087683"/>
              <a:gd name="connsiteY10" fmla="*/ 1567621 h 1918453"/>
              <a:gd name="connsiteX11" fmla="*/ 753324 w 2087683"/>
              <a:gd name="connsiteY11" fmla="*/ 1606809 h 1918453"/>
              <a:gd name="connsiteX12" fmla="*/ 1148941 w 2087683"/>
              <a:gd name="connsiteY12" fmla="*/ 1679588 h 1918453"/>
              <a:gd name="connsiteX13" fmla="*/ 1490443 w 2087683"/>
              <a:gd name="connsiteY13" fmla="*/ 1918453 h 1918453"/>
              <a:gd name="connsiteX14" fmla="*/ 1811414 w 2087683"/>
              <a:gd name="connsiteY14" fmla="*/ 1700116 h 1918453"/>
              <a:gd name="connsiteX15" fmla="*/ 2075095 w 2087683"/>
              <a:gd name="connsiteY15" fmla="*/ 1399228 h 1918453"/>
              <a:gd name="connsiteX0" fmla="*/ 2082004 w 2087683"/>
              <a:gd name="connsiteY0" fmla="*/ 1350575 h 1880555"/>
              <a:gd name="connsiteX1" fmla="*/ 1662321 w 2087683"/>
              <a:gd name="connsiteY1" fmla="*/ 589116 h 1880555"/>
              <a:gd name="connsiteX2" fmla="*/ 1148898 w 2087683"/>
              <a:gd name="connsiteY2" fmla="*/ 0 h 1880555"/>
              <a:gd name="connsiteX3" fmla="*/ 393915 w 2087683"/>
              <a:gd name="connsiteY3" fmla="*/ 49053 h 1880555"/>
              <a:gd name="connsiteX4" fmla="*/ 58414 w 2087683"/>
              <a:gd name="connsiteY4" fmla="*/ 401030 h 1880555"/>
              <a:gd name="connsiteX5" fmla="*/ 0 w 2087683"/>
              <a:gd name="connsiteY5" fmla="*/ 608940 h 1880555"/>
              <a:gd name="connsiteX6" fmla="*/ 72189 w 2087683"/>
              <a:gd name="connsiteY6" fmla="*/ 805667 h 1880555"/>
              <a:gd name="connsiteX7" fmla="*/ 130039 w 2087683"/>
              <a:gd name="connsiteY7" fmla="*/ 1001610 h 1880555"/>
              <a:gd name="connsiteX8" fmla="*/ 163629 w 2087683"/>
              <a:gd name="connsiteY8" fmla="*/ 1158364 h 1880555"/>
              <a:gd name="connsiteX9" fmla="*/ 465941 w 2087683"/>
              <a:gd name="connsiteY9" fmla="*/ 1443882 h 1880555"/>
              <a:gd name="connsiteX10" fmla="*/ 576043 w 2087683"/>
              <a:gd name="connsiteY10" fmla="*/ 1529723 h 1880555"/>
              <a:gd name="connsiteX11" fmla="*/ 753324 w 2087683"/>
              <a:gd name="connsiteY11" fmla="*/ 1568911 h 1880555"/>
              <a:gd name="connsiteX12" fmla="*/ 1148941 w 2087683"/>
              <a:gd name="connsiteY12" fmla="*/ 1641690 h 1880555"/>
              <a:gd name="connsiteX13" fmla="*/ 1490443 w 2087683"/>
              <a:gd name="connsiteY13" fmla="*/ 1880555 h 1880555"/>
              <a:gd name="connsiteX14" fmla="*/ 1811414 w 2087683"/>
              <a:gd name="connsiteY14" fmla="*/ 1662218 h 1880555"/>
              <a:gd name="connsiteX15" fmla="*/ 2075095 w 2087683"/>
              <a:gd name="connsiteY15" fmla="*/ 1361330 h 1880555"/>
              <a:gd name="connsiteX0" fmla="*/ 2082004 w 2087683"/>
              <a:gd name="connsiteY0" fmla="*/ 1350575 h 1880555"/>
              <a:gd name="connsiteX1" fmla="*/ 1662321 w 2087683"/>
              <a:gd name="connsiteY1" fmla="*/ 589116 h 1880555"/>
              <a:gd name="connsiteX2" fmla="*/ 1148898 w 2087683"/>
              <a:gd name="connsiteY2" fmla="*/ 0 h 1880555"/>
              <a:gd name="connsiteX3" fmla="*/ 393915 w 2087683"/>
              <a:gd name="connsiteY3" fmla="*/ 49053 h 1880555"/>
              <a:gd name="connsiteX4" fmla="*/ 58414 w 2087683"/>
              <a:gd name="connsiteY4" fmla="*/ 401030 h 1880555"/>
              <a:gd name="connsiteX5" fmla="*/ 0 w 2087683"/>
              <a:gd name="connsiteY5" fmla="*/ 608940 h 1880555"/>
              <a:gd name="connsiteX6" fmla="*/ 72189 w 2087683"/>
              <a:gd name="connsiteY6" fmla="*/ 805667 h 1880555"/>
              <a:gd name="connsiteX7" fmla="*/ 130039 w 2087683"/>
              <a:gd name="connsiteY7" fmla="*/ 1001610 h 1880555"/>
              <a:gd name="connsiteX8" fmla="*/ 163629 w 2087683"/>
              <a:gd name="connsiteY8" fmla="*/ 1158364 h 1880555"/>
              <a:gd name="connsiteX9" fmla="*/ 465941 w 2087683"/>
              <a:gd name="connsiteY9" fmla="*/ 1443882 h 1880555"/>
              <a:gd name="connsiteX10" fmla="*/ 576043 w 2087683"/>
              <a:gd name="connsiteY10" fmla="*/ 1529723 h 1880555"/>
              <a:gd name="connsiteX11" fmla="*/ 753324 w 2087683"/>
              <a:gd name="connsiteY11" fmla="*/ 1568911 h 1880555"/>
              <a:gd name="connsiteX12" fmla="*/ 1148941 w 2087683"/>
              <a:gd name="connsiteY12" fmla="*/ 1641690 h 1880555"/>
              <a:gd name="connsiteX13" fmla="*/ 1490443 w 2087683"/>
              <a:gd name="connsiteY13" fmla="*/ 1880555 h 1880555"/>
              <a:gd name="connsiteX14" fmla="*/ 1811414 w 2087683"/>
              <a:gd name="connsiteY14" fmla="*/ 1662218 h 1880555"/>
              <a:gd name="connsiteX15" fmla="*/ 2075095 w 2087683"/>
              <a:gd name="connsiteY15" fmla="*/ 1361330 h 1880555"/>
              <a:gd name="connsiteX0" fmla="*/ 2082004 w 2087803"/>
              <a:gd name="connsiteY0" fmla="*/ 1350575 h 1880555"/>
              <a:gd name="connsiteX1" fmla="*/ 1662321 w 2087803"/>
              <a:gd name="connsiteY1" fmla="*/ 589116 h 1880555"/>
              <a:gd name="connsiteX2" fmla="*/ 1148898 w 2087803"/>
              <a:gd name="connsiteY2" fmla="*/ 0 h 1880555"/>
              <a:gd name="connsiteX3" fmla="*/ 393915 w 2087803"/>
              <a:gd name="connsiteY3" fmla="*/ 49053 h 1880555"/>
              <a:gd name="connsiteX4" fmla="*/ 58414 w 2087803"/>
              <a:gd name="connsiteY4" fmla="*/ 401030 h 1880555"/>
              <a:gd name="connsiteX5" fmla="*/ 0 w 2087803"/>
              <a:gd name="connsiteY5" fmla="*/ 608940 h 1880555"/>
              <a:gd name="connsiteX6" fmla="*/ 72189 w 2087803"/>
              <a:gd name="connsiteY6" fmla="*/ 805667 h 1880555"/>
              <a:gd name="connsiteX7" fmla="*/ 130039 w 2087803"/>
              <a:gd name="connsiteY7" fmla="*/ 1001610 h 1880555"/>
              <a:gd name="connsiteX8" fmla="*/ 163629 w 2087803"/>
              <a:gd name="connsiteY8" fmla="*/ 1158364 h 1880555"/>
              <a:gd name="connsiteX9" fmla="*/ 465941 w 2087803"/>
              <a:gd name="connsiteY9" fmla="*/ 1443882 h 1880555"/>
              <a:gd name="connsiteX10" fmla="*/ 576043 w 2087803"/>
              <a:gd name="connsiteY10" fmla="*/ 1529723 h 1880555"/>
              <a:gd name="connsiteX11" fmla="*/ 753324 w 2087803"/>
              <a:gd name="connsiteY11" fmla="*/ 1568911 h 1880555"/>
              <a:gd name="connsiteX12" fmla="*/ 1148941 w 2087803"/>
              <a:gd name="connsiteY12" fmla="*/ 1641690 h 1880555"/>
              <a:gd name="connsiteX13" fmla="*/ 1490443 w 2087803"/>
              <a:gd name="connsiteY13" fmla="*/ 1880555 h 1880555"/>
              <a:gd name="connsiteX14" fmla="*/ 1811414 w 2087803"/>
              <a:gd name="connsiteY14" fmla="*/ 1662218 h 1880555"/>
              <a:gd name="connsiteX15" fmla="*/ 2075095 w 2087803"/>
              <a:gd name="connsiteY15" fmla="*/ 1361330 h 1880555"/>
              <a:gd name="connsiteX0" fmla="*/ 2082004 w 2087803"/>
              <a:gd name="connsiteY0" fmla="*/ 1350575 h 1880555"/>
              <a:gd name="connsiteX1" fmla="*/ 1662321 w 2087803"/>
              <a:gd name="connsiteY1" fmla="*/ 589116 h 1880555"/>
              <a:gd name="connsiteX2" fmla="*/ 1148898 w 2087803"/>
              <a:gd name="connsiteY2" fmla="*/ 0 h 1880555"/>
              <a:gd name="connsiteX3" fmla="*/ 393915 w 2087803"/>
              <a:gd name="connsiteY3" fmla="*/ 49053 h 1880555"/>
              <a:gd name="connsiteX4" fmla="*/ 58414 w 2087803"/>
              <a:gd name="connsiteY4" fmla="*/ 401030 h 1880555"/>
              <a:gd name="connsiteX5" fmla="*/ 0 w 2087803"/>
              <a:gd name="connsiteY5" fmla="*/ 608940 h 1880555"/>
              <a:gd name="connsiteX6" fmla="*/ 72189 w 2087803"/>
              <a:gd name="connsiteY6" fmla="*/ 805667 h 1880555"/>
              <a:gd name="connsiteX7" fmla="*/ 130039 w 2087803"/>
              <a:gd name="connsiteY7" fmla="*/ 1001610 h 1880555"/>
              <a:gd name="connsiteX8" fmla="*/ 163629 w 2087803"/>
              <a:gd name="connsiteY8" fmla="*/ 1158364 h 1880555"/>
              <a:gd name="connsiteX9" fmla="*/ 465941 w 2087803"/>
              <a:gd name="connsiteY9" fmla="*/ 1443882 h 1880555"/>
              <a:gd name="connsiteX10" fmla="*/ 576043 w 2087803"/>
              <a:gd name="connsiteY10" fmla="*/ 1529723 h 1880555"/>
              <a:gd name="connsiteX11" fmla="*/ 753324 w 2087803"/>
              <a:gd name="connsiteY11" fmla="*/ 1568911 h 1880555"/>
              <a:gd name="connsiteX12" fmla="*/ 1148941 w 2087803"/>
              <a:gd name="connsiteY12" fmla="*/ 1641690 h 1880555"/>
              <a:gd name="connsiteX13" fmla="*/ 1490443 w 2087803"/>
              <a:gd name="connsiteY13" fmla="*/ 1880555 h 1880555"/>
              <a:gd name="connsiteX14" fmla="*/ 1811414 w 2087803"/>
              <a:gd name="connsiteY14" fmla="*/ 1662218 h 1880555"/>
              <a:gd name="connsiteX15" fmla="*/ 2075095 w 2087803"/>
              <a:gd name="connsiteY15" fmla="*/ 1361330 h 188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7803" h="1880555">
                <a:moveTo>
                  <a:pt x="2082004" y="1350575"/>
                </a:moveTo>
                <a:cubicBezTo>
                  <a:pt x="2133699" y="1009670"/>
                  <a:pt x="1827252" y="654613"/>
                  <a:pt x="1662321" y="589116"/>
                </a:cubicBezTo>
                <a:cubicBezTo>
                  <a:pt x="1408379" y="403390"/>
                  <a:pt x="1371729" y="585311"/>
                  <a:pt x="1148898" y="0"/>
                </a:cubicBezTo>
                <a:cubicBezTo>
                  <a:pt x="712707" y="50959"/>
                  <a:pt x="679167" y="48255"/>
                  <a:pt x="393915" y="49053"/>
                </a:cubicBezTo>
                <a:lnTo>
                  <a:pt x="58414" y="401030"/>
                </a:lnTo>
                <a:cubicBezTo>
                  <a:pt x="37604" y="493779"/>
                  <a:pt x="73063" y="396759"/>
                  <a:pt x="0" y="608940"/>
                </a:cubicBezTo>
                <a:cubicBezTo>
                  <a:pt x="64168" y="744114"/>
                  <a:pt x="48126" y="702577"/>
                  <a:pt x="72189" y="805667"/>
                </a:cubicBezTo>
                <a:lnTo>
                  <a:pt x="130039" y="1001610"/>
                </a:lnTo>
                <a:lnTo>
                  <a:pt x="163629" y="1158364"/>
                </a:lnTo>
                <a:lnTo>
                  <a:pt x="465941" y="1443882"/>
                </a:lnTo>
                <a:lnTo>
                  <a:pt x="576043" y="1529723"/>
                </a:lnTo>
                <a:lnTo>
                  <a:pt x="753324" y="1568911"/>
                </a:lnTo>
                <a:lnTo>
                  <a:pt x="1148941" y="1641690"/>
                </a:lnTo>
                <a:lnTo>
                  <a:pt x="1490443" y="1880555"/>
                </a:lnTo>
                <a:cubicBezTo>
                  <a:pt x="1597433" y="1807776"/>
                  <a:pt x="1655905" y="1701406"/>
                  <a:pt x="1811414" y="1662218"/>
                </a:cubicBezTo>
                <a:cubicBezTo>
                  <a:pt x="1901609" y="1650399"/>
                  <a:pt x="2067009" y="1578422"/>
                  <a:pt x="2075095" y="1361330"/>
                </a:cubicBezTo>
              </a:path>
            </a:pathLst>
          </a:custGeom>
          <a:solidFill>
            <a:srgbClr val="F19D19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1F03F84D-2DCB-4465-AFA7-5ACEFC72D531}"/>
              </a:ext>
            </a:extLst>
          </p:cNvPr>
          <p:cNvSpPr/>
          <p:nvPr/>
        </p:nvSpPr>
        <p:spPr>
          <a:xfrm>
            <a:off x="8564054" y="3519414"/>
            <a:ext cx="172618" cy="149833"/>
          </a:xfrm>
          <a:prstGeom prst="ellipse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00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CBC2D997-F68A-4D42-BB18-62A8947FD09C}"/>
              </a:ext>
            </a:extLst>
          </p:cNvPr>
          <p:cNvSpPr/>
          <p:nvPr/>
        </p:nvSpPr>
        <p:spPr>
          <a:xfrm>
            <a:off x="8115774" y="1807806"/>
            <a:ext cx="3032872" cy="1989177"/>
          </a:xfrm>
          <a:custGeom>
            <a:avLst/>
            <a:gdLst>
              <a:gd name="connsiteX0" fmla="*/ 1162595 w 1162595"/>
              <a:gd name="connsiteY0" fmla="*/ 195943 h 1240972"/>
              <a:gd name="connsiteX1" fmla="*/ 901337 w 1162595"/>
              <a:gd name="connsiteY1" fmla="*/ 52252 h 1240972"/>
              <a:gd name="connsiteX2" fmla="*/ 718457 w 1162595"/>
              <a:gd name="connsiteY2" fmla="*/ 0 h 1240972"/>
              <a:gd name="connsiteX3" fmla="*/ 52252 w 1162595"/>
              <a:gd name="connsiteY3" fmla="*/ 326572 h 1240972"/>
              <a:gd name="connsiteX4" fmla="*/ 0 w 1162595"/>
              <a:gd name="connsiteY4" fmla="*/ 483326 h 1240972"/>
              <a:gd name="connsiteX5" fmla="*/ 0 w 1162595"/>
              <a:gd name="connsiteY5" fmla="*/ 692332 h 1240972"/>
              <a:gd name="connsiteX6" fmla="*/ 222069 w 1162595"/>
              <a:gd name="connsiteY6" fmla="*/ 862149 h 1240972"/>
              <a:gd name="connsiteX7" fmla="*/ 378823 w 1162595"/>
              <a:gd name="connsiteY7" fmla="*/ 1123406 h 1240972"/>
              <a:gd name="connsiteX8" fmla="*/ 509452 w 1162595"/>
              <a:gd name="connsiteY8" fmla="*/ 1240972 h 1240972"/>
              <a:gd name="connsiteX9" fmla="*/ 679269 w 1162595"/>
              <a:gd name="connsiteY9" fmla="*/ 1240972 h 1240972"/>
              <a:gd name="connsiteX10" fmla="*/ 718457 w 1162595"/>
              <a:gd name="connsiteY10" fmla="*/ 1018903 h 1240972"/>
              <a:gd name="connsiteX11" fmla="*/ 744583 w 1162595"/>
              <a:gd name="connsiteY11" fmla="*/ 822960 h 1240972"/>
              <a:gd name="connsiteX12" fmla="*/ 966652 w 1162595"/>
              <a:gd name="connsiteY12" fmla="*/ 692332 h 1240972"/>
              <a:gd name="connsiteX13" fmla="*/ 1149532 w 1162595"/>
              <a:gd name="connsiteY13" fmla="*/ 418012 h 1240972"/>
              <a:gd name="connsiteX14" fmla="*/ 1162595 w 1162595"/>
              <a:gd name="connsiteY14" fmla="*/ 248195 h 1240972"/>
              <a:gd name="connsiteX0" fmla="*/ 1162595 w 1162595"/>
              <a:gd name="connsiteY0" fmla="*/ 195943 h 1240972"/>
              <a:gd name="connsiteX1" fmla="*/ 901337 w 1162595"/>
              <a:gd name="connsiteY1" fmla="*/ 52252 h 1240972"/>
              <a:gd name="connsiteX2" fmla="*/ 718457 w 1162595"/>
              <a:gd name="connsiteY2" fmla="*/ 0 h 1240972"/>
              <a:gd name="connsiteX3" fmla="*/ 52252 w 1162595"/>
              <a:gd name="connsiteY3" fmla="*/ 326572 h 1240972"/>
              <a:gd name="connsiteX4" fmla="*/ 0 w 1162595"/>
              <a:gd name="connsiteY4" fmla="*/ 483326 h 1240972"/>
              <a:gd name="connsiteX5" fmla="*/ 0 w 1162595"/>
              <a:gd name="connsiteY5" fmla="*/ 692332 h 1240972"/>
              <a:gd name="connsiteX6" fmla="*/ 222069 w 1162595"/>
              <a:gd name="connsiteY6" fmla="*/ 862149 h 1240972"/>
              <a:gd name="connsiteX7" fmla="*/ 378823 w 1162595"/>
              <a:gd name="connsiteY7" fmla="*/ 1123406 h 1240972"/>
              <a:gd name="connsiteX8" fmla="*/ 509452 w 1162595"/>
              <a:gd name="connsiteY8" fmla="*/ 1240972 h 1240972"/>
              <a:gd name="connsiteX9" fmla="*/ 679269 w 1162595"/>
              <a:gd name="connsiteY9" fmla="*/ 1240972 h 1240972"/>
              <a:gd name="connsiteX10" fmla="*/ 718457 w 1162595"/>
              <a:gd name="connsiteY10" fmla="*/ 1018903 h 1240972"/>
              <a:gd name="connsiteX11" fmla="*/ 744583 w 1162595"/>
              <a:gd name="connsiteY11" fmla="*/ 822960 h 1240972"/>
              <a:gd name="connsiteX12" fmla="*/ 966652 w 1162595"/>
              <a:gd name="connsiteY12" fmla="*/ 692332 h 1240972"/>
              <a:gd name="connsiteX13" fmla="*/ 1149532 w 1162595"/>
              <a:gd name="connsiteY13" fmla="*/ 418012 h 1240972"/>
              <a:gd name="connsiteX14" fmla="*/ 1150563 w 1162595"/>
              <a:gd name="connsiteY14" fmla="*/ 167985 h 1240972"/>
              <a:gd name="connsiteX0" fmla="*/ 1162595 w 1162595"/>
              <a:gd name="connsiteY0" fmla="*/ 207974 h 1253003"/>
              <a:gd name="connsiteX1" fmla="*/ 901337 w 1162595"/>
              <a:gd name="connsiteY1" fmla="*/ 64283 h 1253003"/>
              <a:gd name="connsiteX2" fmla="*/ 702415 w 1162595"/>
              <a:gd name="connsiteY2" fmla="*/ 0 h 1253003"/>
              <a:gd name="connsiteX3" fmla="*/ 52252 w 1162595"/>
              <a:gd name="connsiteY3" fmla="*/ 3386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162595 w 1162595"/>
              <a:gd name="connsiteY0" fmla="*/ 207974 h 1253003"/>
              <a:gd name="connsiteX1" fmla="*/ 877274 w 1162595"/>
              <a:gd name="connsiteY1" fmla="*/ 36209 h 1253003"/>
              <a:gd name="connsiteX2" fmla="*/ 702415 w 1162595"/>
              <a:gd name="connsiteY2" fmla="*/ 0 h 1253003"/>
              <a:gd name="connsiteX3" fmla="*/ 52252 w 1162595"/>
              <a:gd name="connsiteY3" fmla="*/ 3386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162595 w 1162595"/>
              <a:gd name="connsiteY0" fmla="*/ 207974 h 1253003"/>
              <a:gd name="connsiteX1" fmla="*/ 877274 w 1162595"/>
              <a:gd name="connsiteY1" fmla="*/ 36209 h 1253003"/>
              <a:gd name="connsiteX2" fmla="*/ 702415 w 1162595"/>
              <a:gd name="connsiteY2" fmla="*/ 0 h 1253003"/>
              <a:gd name="connsiteX3" fmla="*/ 180589 w 1162595"/>
              <a:gd name="connsiteY3" fmla="*/ 262403 h 1253003"/>
              <a:gd name="connsiteX4" fmla="*/ 0 w 1162595"/>
              <a:gd name="connsiteY4" fmla="*/ 495357 h 1253003"/>
              <a:gd name="connsiteX5" fmla="*/ 0 w 1162595"/>
              <a:gd name="connsiteY5" fmla="*/ 704363 h 1253003"/>
              <a:gd name="connsiteX6" fmla="*/ 222069 w 1162595"/>
              <a:gd name="connsiteY6" fmla="*/ 874180 h 1253003"/>
              <a:gd name="connsiteX7" fmla="*/ 378823 w 1162595"/>
              <a:gd name="connsiteY7" fmla="*/ 1135437 h 1253003"/>
              <a:gd name="connsiteX8" fmla="*/ 509452 w 1162595"/>
              <a:gd name="connsiteY8" fmla="*/ 1253003 h 1253003"/>
              <a:gd name="connsiteX9" fmla="*/ 679269 w 1162595"/>
              <a:gd name="connsiteY9" fmla="*/ 1253003 h 1253003"/>
              <a:gd name="connsiteX10" fmla="*/ 718457 w 1162595"/>
              <a:gd name="connsiteY10" fmla="*/ 1030934 h 1253003"/>
              <a:gd name="connsiteX11" fmla="*/ 744583 w 1162595"/>
              <a:gd name="connsiteY11" fmla="*/ 834991 h 1253003"/>
              <a:gd name="connsiteX12" fmla="*/ 966652 w 1162595"/>
              <a:gd name="connsiteY12" fmla="*/ 704363 h 1253003"/>
              <a:gd name="connsiteX13" fmla="*/ 1149532 w 1162595"/>
              <a:gd name="connsiteY13" fmla="*/ 430043 h 1253003"/>
              <a:gd name="connsiteX14" fmla="*/ 1150563 w 1162595"/>
              <a:gd name="connsiteY14" fmla="*/ 180016 h 1253003"/>
              <a:gd name="connsiteX0" fmla="*/ 1234784 w 1234784"/>
              <a:gd name="connsiteY0" fmla="*/ 207974 h 1253003"/>
              <a:gd name="connsiteX1" fmla="*/ 949463 w 1234784"/>
              <a:gd name="connsiteY1" fmla="*/ 36209 h 1253003"/>
              <a:gd name="connsiteX2" fmla="*/ 774604 w 1234784"/>
              <a:gd name="connsiteY2" fmla="*/ 0 h 1253003"/>
              <a:gd name="connsiteX3" fmla="*/ 252778 w 1234784"/>
              <a:gd name="connsiteY3" fmla="*/ 262403 h 1253003"/>
              <a:gd name="connsiteX4" fmla="*/ 0 w 1234784"/>
              <a:gd name="connsiteY4" fmla="*/ 395094 h 1253003"/>
              <a:gd name="connsiteX5" fmla="*/ 72189 w 1234784"/>
              <a:gd name="connsiteY5" fmla="*/ 704363 h 1253003"/>
              <a:gd name="connsiteX6" fmla="*/ 294258 w 1234784"/>
              <a:gd name="connsiteY6" fmla="*/ 874180 h 1253003"/>
              <a:gd name="connsiteX7" fmla="*/ 451012 w 1234784"/>
              <a:gd name="connsiteY7" fmla="*/ 1135437 h 1253003"/>
              <a:gd name="connsiteX8" fmla="*/ 581641 w 1234784"/>
              <a:gd name="connsiteY8" fmla="*/ 1253003 h 1253003"/>
              <a:gd name="connsiteX9" fmla="*/ 751458 w 1234784"/>
              <a:gd name="connsiteY9" fmla="*/ 1253003 h 1253003"/>
              <a:gd name="connsiteX10" fmla="*/ 790646 w 1234784"/>
              <a:gd name="connsiteY10" fmla="*/ 1030934 h 1253003"/>
              <a:gd name="connsiteX11" fmla="*/ 816772 w 1234784"/>
              <a:gd name="connsiteY11" fmla="*/ 834991 h 1253003"/>
              <a:gd name="connsiteX12" fmla="*/ 1038841 w 1234784"/>
              <a:gd name="connsiteY12" fmla="*/ 704363 h 1253003"/>
              <a:gd name="connsiteX13" fmla="*/ 1221721 w 1234784"/>
              <a:gd name="connsiteY13" fmla="*/ 430043 h 1253003"/>
              <a:gd name="connsiteX14" fmla="*/ 1222752 w 1234784"/>
              <a:gd name="connsiteY14" fmla="*/ 180016 h 1253003"/>
              <a:gd name="connsiteX0" fmla="*/ 1234784 w 1234784"/>
              <a:gd name="connsiteY0" fmla="*/ 207974 h 1253003"/>
              <a:gd name="connsiteX1" fmla="*/ 949463 w 1234784"/>
              <a:gd name="connsiteY1" fmla="*/ 36209 h 1253003"/>
              <a:gd name="connsiteX2" fmla="*/ 774604 w 1234784"/>
              <a:gd name="connsiteY2" fmla="*/ 0 h 1253003"/>
              <a:gd name="connsiteX3" fmla="*/ 252778 w 1234784"/>
              <a:gd name="connsiteY3" fmla="*/ 262403 h 1253003"/>
              <a:gd name="connsiteX4" fmla="*/ 0 w 1234784"/>
              <a:gd name="connsiteY4" fmla="*/ 395094 h 1253003"/>
              <a:gd name="connsiteX5" fmla="*/ 72189 w 1234784"/>
              <a:gd name="connsiteY5" fmla="*/ 704363 h 1253003"/>
              <a:gd name="connsiteX6" fmla="*/ 294258 w 1234784"/>
              <a:gd name="connsiteY6" fmla="*/ 874180 h 1253003"/>
              <a:gd name="connsiteX7" fmla="*/ 451012 w 1234784"/>
              <a:gd name="connsiteY7" fmla="*/ 1135437 h 1253003"/>
              <a:gd name="connsiteX8" fmla="*/ 581641 w 1234784"/>
              <a:gd name="connsiteY8" fmla="*/ 1253003 h 1253003"/>
              <a:gd name="connsiteX9" fmla="*/ 751458 w 1234784"/>
              <a:gd name="connsiteY9" fmla="*/ 1253003 h 1253003"/>
              <a:gd name="connsiteX10" fmla="*/ 790646 w 1234784"/>
              <a:gd name="connsiteY10" fmla="*/ 1030934 h 1253003"/>
              <a:gd name="connsiteX11" fmla="*/ 816772 w 1234784"/>
              <a:gd name="connsiteY11" fmla="*/ 834991 h 1253003"/>
              <a:gd name="connsiteX12" fmla="*/ 1038841 w 1234784"/>
              <a:gd name="connsiteY12" fmla="*/ 704363 h 1253003"/>
              <a:gd name="connsiteX13" fmla="*/ 1221721 w 1234784"/>
              <a:gd name="connsiteY13" fmla="*/ 430043 h 1253003"/>
              <a:gd name="connsiteX14" fmla="*/ 1222752 w 1234784"/>
              <a:gd name="connsiteY14" fmla="*/ 180016 h 1253003"/>
              <a:gd name="connsiteX0" fmla="*/ 1234784 w 1242805"/>
              <a:gd name="connsiteY0" fmla="*/ 207974 h 1253003"/>
              <a:gd name="connsiteX1" fmla="*/ 949463 w 1242805"/>
              <a:gd name="connsiteY1" fmla="*/ 36209 h 1253003"/>
              <a:gd name="connsiteX2" fmla="*/ 774604 w 1242805"/>
              <a:gd name="connsiteY2" fmla="*/ 0 h 1253003"/>
              <a:gd name="connsiteX3" fmla="*/ 252778 w 1242805"/>
              <a:gd name="connsiteY3" fmla="*/ 262403 h 1253003"/>
              <a:gd name="connsiteX4" fmla="*/ 0 w 1242805"/>
              <a:gd name="connsiteY4" fmla="*/ 395094 h 1253003"/>
              <a:gd name="connsiteX5" fmla="*/ 72189 w 1242805"/>
              <a:gd name="connsiteY5" fmla="*/ 704363 h 1253003"/>
              <a:gd name="connsiteX6" fmla="*/ 294258 w 1242805"/>
              <a:gd name="connsiteY6" fmla="*/ 874180 h 1253003"/>
              <a:gd name="connsiteX7" fmla="*/ 451012 w 1242805"/>
              <a:gd name="connsiteY7" fmla="*/ 1135437 h 1253003"/>
              <a:gd name="connsiteX8" fmla="*/ 581641 w 1242805"/>
              <a:gd name="connsiteY8" fmla="*/ 1253003 h 1253003"/>
              <a:gd name="connsiteX9" fmla="*/ 751458 w 1242805"/>
              <a:gd name="connsiteY9" fmla="*/ 1253003 h 1253003"/>
              <a:gd name="connsiteX10" fmla="*/ 790646 w 1242805"/>
              <a:gd name="connsiteY10" fmla="*/ 1030934 h 1253003"/>
              <a:gd name="connsiteX11" fmla="*/ 816772 w 1242805"/>
              <a:gd name="connsiteY11" fmla="*/ 834991 h 1253003"/>
              <a:gd name="connsiteX12" fmla="*/ 1038841 w 1242805"/>
              <a:gd name="connsiteY12" fmla="*/ 704363 h 1253003"/>
              <a:gd name="connsiteX13" fmla="*/ 1221721 w 1242805"/>
              <a:gd name="connsiteY13" fmla="*/ 430043 h 1253003"/>
              <a:gd name="connsiteX14" fmla="*/ 1242805 w 1242805"/>
              <a:gd name="connsiteY14" fmla="*/ 200068 h 1253003"/>
              <a:gd name="connsiteX0" fmla="*/ 1234784 w 1242805"/>
              <a:gd name="connsiteY0" fmla="*/ 311331 h 1356360"/>
              <a:gd name="connsiteX1" fmla="*/ 949463 w 1242805"/>
              <a:gd name="connsiteY1" fmla="*/ 139566 h 1356360"/>
              <a:gd name="connsiteX2" fmla="*/ 774604 w 1242805"/>
              <a:gd name="connsiteY2" fmla="*/ 103357 h 1356360"/>
              <a:gd name="connsiteX3" fmla="*/ 379388 w 1242805"/>
              <a:gd name="connsiteY3" fmla="*/ 0 h 1356360"/>
              <a:gd name="connsiteX4" fmla="*/ 0 w 1242805"/>
              <a:gd name="connsiteY4" fmla="*/ 498451 h 1356360"/>
              <a:gd name="connsiteX5" fmla="*/ 72189 w 1242805"/>
              <a:gd name="connsiteY5" fmla="*/ 807720 h 1356360"/>
              <a:gd name="connsiteX6" fmla="*/ 294258 w 1242805"/>
              <a:gd name="connsiteY6" fmla="*/ 977537 h 1356360"/>
              <a:gd name="connsiteX7" fmla="*/ 451012 w 1242805"/>
              <a:gd name="connsiteY7" fmla="*/ 1238794 h 1356360"/>
              <a:gd name="connsiteX8" fmla="*/ 581641 w 1242805"/>
              <a:gd name="connsiteY8" fmla="*/ 1356360 h 1356360"/>
              <a:gd name="connsiteX9" fmla="*/ 751458 w 1242805"/>
              <a:gd name="connsiteY9" fmla="*/ 1356360 h 1356360"/>
              <a:gd name="connsiteX10" fmla="*/ 790646 w 1242805"/>
              <a:gd name="connsiteY10" fmla="*/ 1134291 h 1356360"/>
              <a:gd name="connsiteX11" fmla="*/ 816772 w 1242805"/>
              <a:gd name="connsiteY11" fmla="*/ 938348 h 1356360"/>
              <a:gd name="connsiteX12" fmla="*/ 1038841 w 1242805"/>
              <a:gd name="connsiteY12" fmla="*/ 807720 h 1356360"/>
              <a:gd name="connsiteX13" fmla="*/ 1221721 w 1242805"/>
              <a:gd name="connsiteY13" fmla="*/ 533400 h 1356360"/>
              <a:gd name="connsiteX14" fmla="*/ 1242805 w 1242805"/>
              <a:gd name="connsiteY14" fmla="*/ 303425 h 1356360"/>
              <a:gd name="connsiteX0" fmla="*/ 1234784 w 1242805"/>
              <a:gd name="connsiteY0" fmla="*/ 311331 h 1356360"/>
              <a:gd name="connsiteX1" fmla="*/ 949463 w 1242805"/>
              <a:gd name="connsiteY1" fmla="*/ 139566 h 1356360"/>
              <a:gd name="connsiteX2" fmla="*/ 774604 w 1242805"/>
              <a:gd name="connsiteY2" fmla="*/ 103357 h 1356360"/>
              <a:gd name="connsiteX3" fmla="*/ 379388 w 1242805"/>
              <a:gd name="connsiteY3" fmla="*/ 0 h 1356360"/>
              <a:gd name="connsiteX4" fmla="*/ 0 w 1242805"/>
              <a:gd name="connsiteY4" fmla="*/ 428113 h 1356360"/>
              <a:gd name="connsiteX5" fmla="*/ 72189 w 1242805"/>
              <a:gd name="connsiteY5" fmla="*/ 807720 h 1356360"/>
              <a:gd name="connsiteX6" fmla="*/ 294258 w 1242805"/>
              <a:gd name="connsiteY6" fmla="*/ 977537 h 1356360"/>
              <a:gd name="connsiteX7" fmla="*/ 451012 w 1242805"/>
              <a:gd name="connsiteY7" fmla="*/ 1238794 h 1356360"/>
              <a:gd name="connsiteX8" fmla="*/ 581641 w 1242805"/>
              <a:gd name="connsiteY8" fmla="*/ 1356360 h 1356360"/>
              <a:gd name="connsiteX9" fmla="*/ 751458 w 1242805"/>
              <a:gd name="connsiteY9" fmla="*/ 1356360 h 1356360"/>
              <a:gd name="connsiteX10" fmla="*/ 790646 w 1242805"/>
              <a:gd name="connsiteY10" fmla="*/ 1134291 h 1356360"/>
              <a:gd name="connsiteX11" fmla="*/ 816772 w 1242805"/>
              <a:gd name="connsiteY11" fmla="*/ 938348 h 1356360"/>
              <a:gd name="connsiteX12" fmla="*/ 1038841 w 1242805"/>
              <a:gd name="connsiteY12" fmla="*/ 807720 h 1356360"/>
              <a:gd name="connsiteX13" fmla="*/ 1221721 w 1242805"/>
              <a:gd name="connsiteY13" fmla="*/ 533400 h 1356360"/>
              <a:gd name="connsiteX14" fmla="*/ 1242805 w 1242805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311331 h 1356360"/>
              <a:gd name="connsiteX1" fmla="*/ 915872 w 1209214"/>
              <a:gd name="connsiteY1" fmla="*/ 139566 h 1356360"/>
              <a:gd name="connsiteX2" fmla="*/ 741013 w 1209214"/>
              <a:gd name="connsiteY2" fmla="*/ 103357 h 1356360"/>
              <a:gd name="connsiteX3" fmla="*/ 345797 w 1209214"/>
              <a:gd name="connsiteY3" fmla="*/ 0 h 1356360"/>
              <a:gd name="connsiteX4" fmla="*/ 0 w 1209214"/>
              <a:gd name="connsiteY4" fmla="*/ 394522 h 1356360"/>
              <a:gd name="connsiteX5" fmla="*/ 38598 w 1209214"/>
              <a:gd name="connsiteY5" fmla="*/ 807720 h 1356360"/>
              <a:gd name="connsiteX6" fmla="*/ 260667 w 1209214"/>
              <a:gd name="connsiteY6" fmla="*/ 977537 h 1356360"/>
              <a:gd name="connsiteX7" fmla="*/ 417421 w 1209214"/>
              <a:gd name="connsiteY7" fmla="*/ 1238794 h 1356360"/>
              <a:gd name="connsiteX8" fmla="*/ 548050 w 1209214"/>
              <a:gd name="connsiteY8" fmla="*/ 1356360 h 1356360"/>
              <a:gd name="connsiteX9" fmla="*/ 717867 w 1209214"/>
              <a:gd name="connsiteY9" fmla="*/ 1356360 h 1356360"/>
              <a:gd name="connsiteX10" fmla="*/ 757055 w 1209214"/>
              <a:gd name="connsiteY10" fmla="*/ 1134291 h 1356360"/>
              <a:gd name="connsiteX11" fmla="*/ 783181 w 1209214"/>
              <a:gd name="connsiteY11" fmla="*/ 938348 h 1356360"/>
              <a:gd name="connsiteX12" fmla="*/ 1005250 w 1209214"/>
              <a:gd name="connsiteY12" fmla="*/ 807720 h 1356360"/>
              <a:gd name="connsiteX13" fmla="*/ 1188130 w 1209214"/>
              <a:gd name="connsiteY13" fmla="*/ 533400 h 1356360"/>
              <a:gd name="connsiteX14" fmla="*/ 1209214 w 1209214"/>
              <a:gd name="connsiteY14" fmla="*/ 303425 h 1356360"/>
              <a:gd name="connsiteX0" fmla="*/ 1201193 w 1209214"/>
              <a:gd name="connsiteY0" fmla="*/ 288938 h 1333967"/>
              <a:gd name="connsiteX1" fmla="*/ 915872 w 1209214"/>
              <a:gd name="connsiteY1" fmla="*/ 117173 h 1333967"/>
              <a:gd name="connsiteX2" fmla="*/ 741013 w 1209214"/>
              <a:gd name="connsiteY2" fmla="*/ 80964 h 1333967"/>
              <a:gd name="connsiteX3" fmla="*/ 338332 w 1209214"/>
              <a:gd name="connsiteY3" fmla="*/ 0 h 1333967"/>
              <a:gd name="connsiteX4" fmla="*/ 0 w 1209214"/>
              <a:gd name="connsiteY4" fmla="*/ 372129 h 1333967"/>
              <a:gd name="connsiteX5" fmla="*/ 38598 w 1209214"/>
              <a:gd name="connsiteY5" fmla="*/ 785327 h 1333967"/>
              <a:gd name="connsiteX6" fmla="*/ 260667 w 1209214"/>
              <a:gd name="connsiteY6" fmla="*/ 955144 h 1333967"/>
              <a:gd name="connsiteX7" fmla="*/ 417421 w 1209214"/>
              <a:gd name="connsiteY7" fmla="*/ 1216401 h 1333967"/>
              <a:gd name="connsiteX8" fmla="*/ 548050 w 1209214"/>
              <a:gd name="connsiteY8" fmla="*/ 1333967 h 1333967"/>
              <a:gd name="connsiteX9" fmla="*/ 717867 w 1209214"/>
              <a:gd name="connsiteY9" fmla="*/ 1333967 h 1333967"/>
              <a:gd name="connsiteX10" fmla="*/ 757055 w 1209214"/>
              <a:gd name="connsiteY10" fmla="*/ 1111898 h 1333967"/>
              <a:gd name="connsiteX11" fmla="*/ 783181 w 1209214"/>
              <a:gd name="connsiteY11" fmla="*/ 915955 h 1333967"/>
              <a:gd name="connsiteX12" fmla="*/ 1005250 w 1209214"/>
              <a:gd name="connsiteY12" fmla="*/ 785327 h 1333967"/>
              <a:gd name="connsiteX13" fmla="*/ 1188130 w 1209214"/>
              <a:gd name="connsiteY13" fmla="*/ 511007 h 1333967"/>
              <a:gd name="connsiteX14" fmla="*/ 1209214 w 1209214"/>
              <a:gd name="connsiteY14" fmla="*/ 281032 h 1333967"/>
              <a:gd name="connsiteX0" fmla="*/ 1201193 w 2035350"/>
              <a:gd name="connsiteY0" fmla="*/ 288938 h 1333967"/>
              <a:gd name="connsiteX1" fmla="*/ 915872 w 2035350"/>
              <a:gd name="connsiteY1" fmla="*/ 117173 h 1333967"/>
              <a:gd name="connsiteX2" fmla="*/ 741013 w 2035350"/>
              <a:gd name="connsiteY2" fmla="*/ 80964 h 1333967"/>
              <a:gd name="connsiteX3" fmla="*/ 338332 w 2035350"/>
              <a:gd name="connsiteY3" fmla="*/ 0 h 1333967"/>
              <a:gd name="connsiteX4" fmla="*/ 0 w 2035350"/>
              <a:gd name="connsiteY4" fmla="*/ 372129 h 1333967"/>
              <a:gd name="connsiteX5" fmla="*/ 38598 w 2035350"/>
              <a:gd name="connsiteY5" fmla="*/ 785327 h 1333967"/>
              <a:gd name="connsiteX6" fmla="*/ 260667 w 2035350"/>
              <a:gd name="connsiteY6" fmla="*/ 955144 h 1333967"/>
              <a:gd name="connsiteX7" fmla="*/ 417421 w 2035350"/>
              <a:gd name="connsiteY7" fmla="*/ 1216401 h 1333967"/>
              <a:gd name="connsiteX8" fmla="*/ 548050 w 2035350"/>
              <a:gd name="connsiteY8" fmla="*/ 1333967 h 1333967"/>
              <a:gd name="connsiteX9" fmla="*/ 717867 w 2035350"/>
              <a:gd name="connsiteY9" fmla="*/ 1333967 h 1333967"/>
              <a:gd name="connsiteX10" fmla="*/ 757055 w 2035350"/>
              <a:gd name="connsiteY10" fmla="*/ 1111898 h 1333967"/>
              <a:gd name="connsiteX11" fmla="*/ 783181 w 2035350"/>
              <a:gd name="connsiteY11" fmla="*/ 915955 h 1333967"/>
              <a:gd name="connsiteX12" fmla="*/ 2035350 w 2035350"/>
              <a:gd name="connsiteY12" fmla="*/ 1292913 h 1333967"/>
              <a:gd name="connsiteX13" fmla="*/ 1188130 w 2035350"/>
              <a:gd name="connsiteY13" fmla="*/ 511007 h 1333967"/>
              <a:gd name="connsiteX14" fmla="*/ 1209214 w 2035350"/>
              <a:gd name="connsiteY14" fmla="*/ 281032 h 1333967"/>
              <a:gd name="connsiteX0" fmla="*/ 1201193 w 2080152"/>
              <a:gd name="connsiteY0" fmla="*/ 288938 h 1333967"/>
              <a:gd name="connsiteX1" fmla="*/ 915872 w 2080152"/>
              <a:gd name="connsiteY1" fmla="*/ 117173 h 1333967"/>
              <a:gd name="connsiteX2" fmla="*/ 741013 w 2080152"/>
              <a:gd name="connsiteY2" fmla="*/ 80964 h 1333967"/>
              <a:gd name="connsiteX3" fmla="*/ 338332 w 2080152"/>
              <a:gd name="connsiteY3" fmla="*/ 0 h 1333967"/>
              <a:gd name="connsiteX4" fmla="*/ 0 w 2080152"/>
              <a:gd name="connsiteY4" fmla="*/ 372129 h 1333967"/>
              <a:gd name="connsiteX5" fmla="*/ 38598 w 2080152"/>
              <a:gd name="connsiteY5" fmla="*/ 785327 h 1333967"/>
              <a:gd name="connsiteX6" fmla="*/ 260667 w 2080152"/>
              <a:gd name="connsiteY6" fmla="*/ 955144 h 1333967"/>
              <a:gd name="connsiteX7" fmla="*/ 417421 w 2080152"/>
              <a:gd name="connsiteY7" fmla="*/ 1216401 h 1333967"/>
              <a:gd name="connsiteX8" fmla="*/ 548050 w 2080152"/>
              <a:gd name="connsiteY8" fmla="*/ 1333967 h 1333967"/>
              <a:gd name="connsiteX9" fmla="*/ 717867 w 2080152"/>
              <a:gd name="connsiteY9" fmla="*/ 1333967 h 1333967"/>
              <a:gd name="connsiteX10" fmla="*/ 757055 w 2080152"/>
              <a:gd name="connsiteY10" fmla="*/ 1111898 h 1333967"/>
              <a:gd name="connsiteX11" fmla="*/ 783181 w 2080152"/>
              <a:gd name="connsiteY11" fmla="*/ 915955 h 1333967"/>
              <a:gd name="connsiteX12" fmla="*/ 2035350 w 2080152"/>
              <a:gd name="connsiteY12" fmla="*/ 1292913 h 1333967"/>
              <a:gd name="connsiteX13" fmla="*/ 2080136 w 2080152"/>
              <a:gd name="connsiteY13" fmla="*/ 1063379 h 1333967"/>
              <a:gd name="connsiteX14" fmla="*/ 1209214 w 2080152"/>
              <a:gd name="connsiteY14" fmla="*/ 281032 h 1333967"/>
              <a:gd name="connsiteX0" fmla="*/ 1201193 w 2080169"/>
              <a:gd name="connsiteY0" fmla="*/ 288938 h 1333967"/>
              <a:gd name="connsiteX1" fmla="*/ 915872 w 2080169"/>
              <a:gd name="connsiteY1" fmla="*/ 117173 h 1333967"/>
              <a:gd name="connsiteX2" fmla="*/ 741013 w 2080169"/>
              <a:gd name="connsiteY2" fmla="*/ 80964 h 1333967"/>
              <a:gd name="connsiteX3" fmla="*/ 338332 w 2080169"/>
              <a:gd name="connsiteY3" fmla="*/ 0 h 1333967"/>
              <a:gd name="connsiteX4" fmla="*/ 0 w 2080169"/>
              <a:gd name="connsiteY4" fmla="*/ 372129 h 1333967"/>
              <a:gd name="connsiteX5" fmla="*/ 38598 w 2080169"/>
              <a:gd name="connsiteY5" fmla="*/ 785327 h 1333967"/>
              <a:gd name="connsiteX6" fmla="*/ 260667 w 2080169"/>
              <a:gd name="connsiteY6" fmla="*/ 955144 h 1333967"/>
              <a:gd name="connsiteX7" fmla="*/ 417421 w 2080169"/>
              <a:gd name="connsiteY7" fmla="*/ 1216401 h 1333967"/>
              <a:gd name="connsiteX8" fmla="*/ 548050 w 2080169"/>
              <a:gd name="connsiteY8" fmla="*/ 1333967 h 1333967"/>
              <a:gd name="connsiteX9" fmla="*/ 717867 w 2080169"/>
              <a:gd name="connsiteY9" fmla="*/ 1333967 h 1333967"/>
              <a:gd name="connsiteX10" fmla="*/ 757055 w 2080169"/>
              <a:gd name="connsiteY10" fmla="*/ 1111898 h 1333967"/>
              <a:gd name="connsiteX11" fmla="*/ 783181 w 2080169"/>
              <a:gd name="connsiteY11" fmla="*/ 915955 h 1333967"/>
              <a:gd name="connsiteX12" fmla="*/ 2035350 w 2080169"/>
              <a:gd name="connsiteY12" fmla="*/ 1292913 h 1333967"/>
              <a:gd name="connsiteX13" fmla="*/ 2080136 w 2080169"/>
              <a:gd name="connsiteY13" fmla="*/ 1063379 h 1333967"/>
              <a:gd name="connsiteX14" fmla="*/ 1672012 w 2080169"/>
              <a:gd name="connsiteY14" fmla="*/ 605737 h 1333967"/>
              <a:gd name="connsiteX0" fmla="*/ 1201193 w 2080157"/>
              <a:gd name="connsiteY0" fmla="*/ 288938 h 1333967"/>
              <a:gd name="connsiteX1" fmla="*/ 915872 w 2080157"/>
              <a:gd name="connsiteY1" fmla="*/ 117173 h 1333967"/>
              <a:gd name="connsiteX2" fmla="*/ 741013 w 2080157"/>
              <a:gd name="connsiteY2" fmla="*/ 80964 h 1333967"/>
              <a:gd name="connsiteX3" fmla="*/ 338332 w 2080157"/>
              <a:gd name="connsiteY3" fmla="*/ 0 h 1333967"/>
              <a:gd name="connsiteX4" fmla="*/ 0 w 2080157"/>
              <a:gd name="connsiteY4" fmla="*/ 372129 h 1333967"/>
              <a:gd name="connsiteX5" fmla="*/ 38598 w 2080157"/>
              <a:gd name="connsiteY5" fmla="*/ 785327 h 1333967"/>
              <a:gd name="connsiteX6" fmla="*/ 260667 w 2080157"/>
              <a:gd name="connsiteY6" fmla="*/ 955144 h 1333967"/>
              <a:gd name="connsiteX7" fmla="*/ 417421 w 2080157"/>
              <a:gd name="connsiteY7" fmla="*/ 1216401 h 1333967"/>
              <a:gd name="connsiteX8" fmla="*/ 548050 w 2080157"/>
              <a:gd name="connsiteY8" fmla="*/ 1333967 h 1333967"/>
              <a:gd name="connsiteX9" fmla="*/ 717867 w 2080157"/>
              <a:gd name="connsiteY9" fmla="*/ 1333967 h 1333967"/>
              <a:gd name="connsiteX10" fmla="*/ 757055 w 2080157"/>
              <a:gd name="connsiteY10" fmla="*/ 1111898 h 1333967"/>
              <a:gd name="connsiteX11" fmla="*/ 783181 w 2080157"/>
              <a:gd name="connsiteY11" fmla="*/ 915955 h 1333967"/>
              <a:gd name="connsiteX12" fmla="*/ 2035350 w 2080157"/>
              <a:gd name="connsiteY12" fmla="*/ 1292913 h 1333967"/>
              <a:gd name="connsiteX13" fmla="*/ 2080136 w 2080157"/>
              <a:gd name="connsiteY13" fmla="*/ 1063379 h 1333967"/>
              <a:gd name="connsiteX14" fmla="*/ 1672012 w 2080157"/>
              <a:gd name="connsiteY14" fmla="*/ 605737 h 1333967"/>
              <a:gd name="connsiteX0" fmla="*/ 1201193 w 2080231"/>
              <a:gd name="connsiteY0" fmla="*/ 288938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333967"/>
              <a:gd name="connsiteX1" fmla="*/ 915872 w 2080231"/>
              <a:gd name="connsiteY1" fmla="*/ 117173 h 1333967"/>
              <a:gd name="connsiteX2" fmla="*/ 741013 w 2080231"/>
              <a:gd name="connsiteY2" fmla="*/ 80964 h 1333967"/>
              <a:gd name="connsiteX3" fmla="*/ 338332 w 2080231"/>
              <a:gd name="connsiteY3" fmla="*/ 0 h 1333967"/>
              <a:gd name="connsiteX4" fmla="*/ 0 w 2080231"/>
              <a:gd name="connsiteY4" fmla="*/ 372129 h 1333967"/>
              <a:gd name="connsiteX5" fmla="*/ 38598 w 2080231"/>
              <a:gd name="connsiteY5" fmla="*/ 785327 h 1333967"/>
              <a:gd name="connsiteX6" fmla="*/ 260667 w 2080231"/>
              <a:gd name="connsiteY6" fmla="*/ 955144 h 1333967"/>
              <a:gd name="connsiteX7" fmla="*/ 417421 w 2080231"/>
              <a:gd name="connsiteY7" fmla="*/ 1216401 h 1333967"/>
              <a:gd name="connsiteX8" fmla="*/ 548050 w 2080231"/>
              <a:gd name="connsiteY8" fmla="*/ 1333967 h 1333967"/>
              <a:gd name="connsiteX9" fmla="*/ 717867 w 2080231"/>
              <a:gd name="connsiteY9" fmla="*/ 1333967 h 1333967"/>
              <a:gd name="connsiteX10" fmla="*/ 757055 w 2080231"/>
              <a:gd name="connsiteY10" fmla="*/ 1111898 h 1333967"/>
              <a:gd name="connsiteX11" fmla="*/ 783181 w 2080231"/>
              <a:gd name="connsiteY11" fmla="*/ 915955 h 1333967"/>
              <a:gd name="connsiteX12" fmla="*/ 2035350 w 2080231"/>
              <a:gd name="connsiteY12" fmla="*/ 1292913 h 1333967"/>
              <a:gd name="connsiteX13" fmla="*/ 2080136 w 2080231"/>
              <a:gd name="connsiteY13" fmla="*/ 1063379 h 1333967"/>
              <a:gd name="connsiteX14" fmla="*/ 1672012 w 2080231"/>
              <a:gd name="connsiteY14" fmla="*/ 605737 h 1333967"/>
              <a:gd name="connsiteX0" fmla="*/ 1387806 w 2080231"/>
              <a:gd name="connsiteY0" fmla="*/ 199364 h 1748247"/>
              <a:gd name="connsiteX1" fmla="*/ 915872 w 2080231"/>
              <a:gd name="connsiteY1" fmla="*/ 117173 h 1748247"/>
              <a:gd name="connsiteX2" fmla="*/ 741013 w 2080231"/>
              <a:gd name="connsiteY2" fmla="*/ 80964 h 1748247"/>
              <a:gd name="connsiteX3" fmla="*/ 338332 w 2080231"/>
              <a:gd name="connsiteY3" fmla="*/ 0 h 1748247"/>
              <a:gd name="connsiteX4" fmla="*/ 0 w 2080231"/>
              <a:gd name="connsiteY4" fmla="*/ 372129 h 1748247"/>
              <a:gd name="connsiteX5" fmla="*/ 38598 w 2080231"/>
              <a:gd name="connsiteY5" fmla="*/ 785327 h 1748247"/>
              <a:gd name="connsiteX6" fmla="*/ 260667 w 2080231"/>
              <a:gd name="connsiteY6" fmla="*/ 955144 h 1748247"/>
              <a:gd name="connsiteX7" fmla="*/ 417421 w 2080231"/>
              <a:gd name="connsiteY7" fmla="*/ 1216401 h 1748247"/>
              <a:gd name="connsiteX8" fmla="*/ 548050 w 2080231"/>
              <a:gd name="connsiteY8" fmla="*/ 1333967 h 1748247"/>
              <a:gd name="connsiteX9" fmla="*/ 717867 w 2080231"/>
              <a:gd name="connsiteY9" fmla="*/ 1333967 h 1748247"/>
              <a:gd name="connsiteX10" fmla="*/ 757055 w 2080231"/>
              <a:gd name="connsiteY10" fmla="*/ 1111898 h 1748247"/>
              <a:gd name="connsiteX11" fmla="*/ 783181 w 2080231"/>
              <a:gd name="connsiteY11" fmla="*/ 915955 h 1748247"/>
              <a:gd name="connsiteX12" fmla="*/ 1468049 w 2080231"/>
              <a:gd name="connsiteY12" fmla="*/ 1748247 h 1748247"/>
              <a:gd name="connsiteX13" fmla="*/ 2080136 w 2080231"/>
              <a:gd name="connsiteY13" fmla="*/ 1063379 h 1748247"/>
              <a:gd name="connsiteX14" fmla="*/ 1672012 w 2080231"/>
              <a:gd name="connsiteY14" fmla="*/ 605737 h 1748247"/>
              <a:gd name="connsiteX0" fmla="*/ 1387806 w 1843962"/>
              <a:gd name="connsiteY0" fmla="*/ 199364 h 1748247"/>
              <a:gd name="connsiteX1" fmla="*/ 915872 w 1843962"/>
              <a:gd name="connsiteY1" fmla="*/ 117173 h 1748247"/>
              <a:gd name="connsiteX2" fmla="*/ 741013 w 1843962"/>
              <a:gd name="connsiteY2" fmla="*/ 80964 h 1748247"/>
              <a:gd name="connsiteX3" fmla="*/ 338332 w 1843962"/>
              <a:gd name="connsiteY3" fmla="*/ 0 h 1748247"/>
              <a:gd name="connsiteX4" fmla="*/ 0 w 1843962"/>
              <a:gd name="connsiteY4" fmla="*/ 372129 h 1748247"/>
              <a:gd name="connsiteX5" fmla="*/ 38598 w 1843962"/>
              <a:gd name="connsiteY5" fmla="*/ 785327 h 1748247"/>
              <a:gd name="connsiteX6" fmla="*/ 260667 w 1843962"/>
              <a:gd name="connsiteY6" fmla="*/ 955144 h 1748247"/>
              <a:gd name="connsiteX7" fmla="*/ 417421 w 1843962"/>
              <a:gd name="connsiteY7" fmla="*/ 1216401 h 1748247"/>
              <a:gd name="connsiteX8" fmla="*/ 548050 w 1843962"/>
              <a:gd name="connsiteY8" fmla="*/ 1333967 h 1748247"/>
              <a:gd name="connsiteX9" fmla="*/ 717867 w 1843962"/>
              <a:gd name="connsiteY9" fmla="*/ 1333967 h 1748247"/>
              <a:gd name="connsiteX10" fmla="*/ 757055 w 1843962"/>
              <a:gd name="connsiteY10" fmla="*/ 1111898 h 1748247"/>
              <a:gd name="connsiteX11" fmla="*/ 783181 w 1843962"/>
              <a:gd name="connsiteY11" fmla="*/ 915955 h 1748247"/>
              <a:gd name="connsiteX12" fmla="*/ 1468049 w 1843962"/>
              <a:gd name="connsiteY12" fmla="*/ 1748247 h 1748247"/>
              <a:gd name="connsiteX13" fmla="*/ 1811414 w 1843962"/>
              <a:gd name="connsiteY13" fmla="*/ 1507516 h 1748247"/>
              <a:gd name="connsiteX14" fmla="*/ 1672012 w 1843962"/>
              <a:gd name="connsiteY14" fmla="*/ 605737 h 1748247"/>
              <a:gd name="connsiteX0" fmla="*/ 1387806 w 2131115"/>
              <a:gd name="connsiteY0" fmla="*/ 199364 h 1748247"/>
              <a:gd name="connsiteX1" fmla="*/ 915872 w 2131115"/>
              <a:gd name="connsiteY1" fmla="*/ 117173 h 1748247"/>
              <a:gd name="connsiteX2" fmla="*/ 741013 w 2131115"/>
              <a:gd name="connsiteY2" fmla="*/ 80964 h 1748247"/>
              <a:gd name="connsiteX3" fmla="*/ 338332 w 2131115"/>
              <a:gd name="connsiteY3" fmla="*/ 0 h 1748247"/>
              <a:gd name="connsiteX4" fmla="*/ 0 w 2131115"/>
              <a:gd name="connsiteY4" fmla="*/ 372129 h 1748247"/>
              <a:gd name="connsiteX5" fmla="*/ 38598 w 2131115"/>
              <a:gd name="connsiteY5" fmla="*/ 785327 h 1748247"/>
              <a:gd name="connsiteX6" fmla="*/ 260667 w 2131115"/>
              <a:gd name="connsiteY6" fmla="*/ 955144 h 1748247"/>
              <a:gd name="connsiteX7" fmla="*/ 417421 w 2131115"/>
              <a:gd name="connsiteY7" fmla="*/ 1216401 h 1748247"/>
              <a:gd name="connsiteX8" fmla="*/ 548050 w 2131115"/>
              <a:gd name="connsiteY8" fmla="*/ 1333967 h 1748247"/>
              <a:gd name="connsiteX9" fmla="*/ 717867 w 2131115"/>
              <a:gd name="connsiteY9" fmla="*/ 1333967 h 1748247"/>
              <a:gd name="connsiteX10" fmla="*/ 757055 w 2131115"/>
              <a:gd name="connsiteY10" fmla="*/ 1111898 h 1748247"/>
              <a:gd name="connsiteX11" fmla="*/ 783181 w 2131115"/>
              <a:gd name="connsiteY11" fmla="*/ 915955 h 1748247"/>
              <a:gd name="connsiteX12" fmla="*/ 1468049 w 2131115"/>
              <a:gd name="connsiteY12" fmla="*/ 1748247 h 1748247"/>
              <a:gd name="connsiteX13" fmla="*/ 1811414 w 2131115"/>
              <a:gd name="connsiteY13" fmla="*/ 1507516 h 1748247"/>
              <a:gd name="connsiteX14" fmla="*/ 2052701 w 2131115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811414 w 2052701"/>
              <a:gd name="connsiteY13" fmla="*/ 1507516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1387806 w 2052701"/>
              <a:gd name="connsiteY0" fmla="*/ 199364 h 1748247"/>
              <a:gd name="connsiteX1" fmla="*/ 915872 w 2052701"/>
              <a:gd name="connsiteY1" fmla="*/ 117173 h 1748247"/>
              <a:gd name="connsiteX2" fmla="*/ 741013 w 2052701"/>
              <a:gd name="connsiteY2" fmla="*/ 80964 h 1748247"/>
              <a:gd name="connsiteX3" fmla="*/ 338332 w 2052701"/>
              <a:gd name="connsiteY3" fmla="*/ 0 h 1748247"/>
              <a:gd name="connsiteX4" fmla="*/ 0 w 2052701"/>
              <a:gd name="connsiteY4" fmla="*/ 372129 h 1748247"/>
              <a:gd name="connsiteX5" fmla="*/ 38598 w 2052701"/>
              <a:gd name="connsiteY5" fmla="*/ 785327 h 1748247"/>
              <a:gd name="connsiteX6" fmla="*/ 260667 w 2052701"/>
              <a:gd name="connsiteY6" fmla="*/ 955144 h 1748247"/>
              <a:gd name="connsiteX7" fmla="*/ 417421 w 2052701"/>
              <a:gd name="connsiteY7" fmla="*/ 1216401 h 1748247"/>
              <a:gd name="connsiteX8" fmla="*/ 548050 w 2052701"/>
              <a:gd name="connsiteY8" fmla="*/ 1333967 h 1748247"/>
              <a:gd name="connsiteX9" fmla="*/ 717867 w 2052701"/>
              <a:gd name="connsiteY9" fmla="*/ 1333967 h 1748247"/>
              <a:gd name="connsiteX10" fmla="*/ 757055 w 2052701"/>
              <a:gd name="connsiteY10" fmla="*/ 1111898 h 1748247"/>
              <a:gd name="connsiteX11" fmla="*/ 783181 w 2052701"/>
              <a:gd name="connsiteY11" fmla="*/ 915955 h 1748247"/>
              <a:gd name="connsiteX12" fmla="*/ 1468049 w 2052701"/>
              <a:gd name="connsiteY12" fmla="*/ 1748247 h 1748247"/>
              <a:gd name="connsiteX13" fmla="*/ 1789020 w 2052701"/>
              <a:gd name="connsiteY13" fmla="*/ 1529910 h 1748247"/>
              <a:gd name="connsiteX14" fmla="*/ 2052701 w 2052701"/>
              <a:gd name="connsiteY14" fmla="*/ 1229022 h 1748247"/>
              <a:gd name="connsiteX0" fmla="*/ 2063342 w 2063342"/>
              <a:gd name="connsiteY0" fmla="*/ 908490 h 1748247"/>
              <a:gd name="connsiteX1" fmla="*/ 915872 w 2063342"/>
              <a:gd name="connsiteY1" fmla="*/ 117173 h 1748247"/>
              <a:gd name="connsiteX2" fmla="*/ 741013 w 2063342"/>
              <a:gd name="connsiteY2" fmla="*/ 80964 h 1748247"/>
              <a:gd name="connsiteX3" fmla="*/ 338332 w 2063342"/>
              <a:gd name="connsiteY3" fmla="*/ 0 h 1748247"/>
              <a:gd name="connsiteX4" fmla="*/ 0 w 2063342"/>
              <a:gd name="connsiteY4" fmla="*/ 372129 h 1748247"/>
              <a:gd name="connsiteX5" fmla="*/ 38598 w 2063342"/>
              <a:gd name="connsiteY5" fmla="*/ 785327 h 1748247"/>
              <a:gd name="connsiteX6" fmla="*/ 260667 w 2063342"/>
              <a:gd name="connsiteY6" fmla="*/ 955144 h 1748247"/>
              <a:gd name="connsiteX7" fmla="*/ 417421 w 2063342"/>
              <a:gd name="connsiteY7" fmla="*/ 1216401 h 1748247"/>
              <a:gd name="connsiteX8" fmla="*/ 548050 w 2063342"/>
              <a:gd name="connsiteY8" fmla="*/ 1333967 h 1748247"/>
              <a:gd name="connsiteX9" fmla="*/ 717867 w 2063342"/>
              <a:gd name="connsiteY9" fmla="*/ 1333967 h 1748247"/>
              <a:gd name="connsiteX10" fmla="*/ 757055 w 2063342"/>
              <a:gd name="connsiteY10" fmla="*/ 1111898 h 1748247"/>
              <a:gd name="connsiteX11" fmla="*/ 783181 w 2063342"/>
              <a:gd name="connsiteY11" fmla="*/ 915955 h 1748247"/>
              <a:gd name="connsiteX12" fmla="*/ 1468049 w 2063342"/>
              <a:gd name="connsiteY12" fmla="*/ 1748247 h 1748247"/>
              <a:gd name="connsiteX13" fmla="*/ 1789020 w 2063342"/>
              <a:gd name="connsiteY13" fmla="*/ 1529910 h 1748247"/>
              <a:gd name="connsiteX14" fmla="*/ 2052701 w 2063342"/>
              <a:gd name="connsiteY14" fmla="*/ 1229022 h 1748247"/>
              <a:gd name="connsiteX0" fmla="*/ 2063342 w 2063342"/>
              <a:gd name="connsiteY0" fmla="*/ 908490 h 1748247"/>
              <a:gd name="connsiteX1" fmla="*/ 915872 w 2063342"/>
              <a:gd name="connsiteY1" fmla="*/ 117173 h 1748247"/>
              <a:gd name="connsiteX2" fmla="*/ 741013 w 2063342"/>
              <a:gd name="connsiteY2" fmla="*/ 80964 h 1748247"/>
              <a:gd name="connsiteX3" fmla="*/ 338332 w 2063342"/>
              <a:gd name="connsiteY3" fmla="*/ 0 h 1748247"/>
              <a:gd name="connsiteX4" fmla="*/ 0 w 2063342"/>
              <a:gd name="connsiteY4" fmla="*/ 372129 h 1748247"/>
              <a:gd name="connsiteX5" fmla="*/ 38598 w 2063342"/>
              <a:gd name="connsiteY5" fmla="*/ 785327 h 1748247"/>
              <a:gd name="connsiteX6" fmla="*/ 260667 w 2063342"/>
              <a:gd name="connsiteY6" fmla="*/ 955144 h 1748247"/>
              <a:gd name="connsiteX7" fmla="*/ 417421 w 2063342"/>
              <a:gd name="connsiteY7" fmla="*/ 1216401 h 1748247"/>
              <a:gd name="connsiteX8" fmla="*/ 548050 w 2063342"/>
              <a:gd name="connsiteY8" fmla="*/ 1333967 h 1748247"/>
              <a:gd name="connsiteX9" fmla="*/ 717867 w 2063342"/>
              <a:gd name="connsiteY9" fmla="*/ 1333967 h 1748247"/>
              <a:gd name="connsiteX10" fmla="*/ 757055 w 2063342"/>
              <a:gd name="connsiteY10" fmla="*/ 1111898 h 1748247"/>
              <a:gd name="connsiteX11" fmla="*/ 783181 w 2063342"/>
              <a:gd name="connsiteY11" fmla="*/ 915955 h 1748247"/>
              <a:gd name="connsiteX12" fmla="*/ 1468049 w 2063342"/>
              <a:gd name="connsiteY12" fmla="*/ 1748247 h 1748247"/>
              <a:gd name="connsiteX13" fmla="*/ 1789020 w 2063342"/>
              <a:gd name="connsiteY13" fmla="*/ 1529910 h 1748247"/>
              <a:gd name="connsiteX14" fmla="*/ 2052701 w 2063342"/>
              <a:gd name="connsiteY14" fmla="*/ 1229022 h 1748247"/>
              <a:gd name="connsiteX0" fmla="*/ 2059610 w 2059610"/>
              <a:gd name="connsiteY0" fmla="*/ 1218267 h 1748247"/>
              <a:gd name="connsiteX1" fmla="*/ 915872 w 2059610"/>
              <a:gd name="connsiteY1" fmla="*/ 117173 h 1748247"/>
              <a:gd name="connsiteX2" fmla="*/ 741013 w 2059610"/>
              <a:gd name="connsiteY2" fmla="*/ 80964 h 1748247"/>
              <a:gd name="connsiteX3" fmla="*/ 338332 w 2059610"/>
              <a:gd name="connsiteY3" fmla="*/ 0 h 1748247"/>
              <a:gd name="connsiteX4" fmla="*/ 0 w 2059610"/>
              <a:gd name="connsiteY4" fmla="*/ 372129 h 1748247"/>
              <a:gd name="connsiteX5" fmla="*/ 38598 w 2059610"/>
              <a:gd name="connsiteY5" fmla="*/ 785327 h 1748247"/>
              <a:gd name="connsiteX6" fmla="*/ 260667 w 2059610"/>
              <a:gd name="connsiteY6" fmla="*/ 955144 h 1748247"/>
              <a:gd name="connsiteX7" fmla="*/ 417421 w 2059610"/>
              <a:gd name="connsiteY7" fmla="*/ 1216401 h 1748247"/>
              <a:gd name="connsiteX8" fmla="*/ 548050 w 2059610"/>
              <a:gd name="connsiteY8" fmla="*/ 1333967 h 1748247"/>
              <a:gd name="connsiteX9" fmla="*/ 717867 w 2059610"/>
              <a:gd name="connsiteY9" fmla="*/ 1333967 h 1748247"/>
              <a:gd name="connsiteX10" fmla="*/ 757055 w 2059610"/>
              <a:gd name="connsiteY10" fmla="*/ 1111898 h 1748247"/>
              <a:gd name="connsiteX11" fmla="*/ 783181 w 2059610"/>
              <a:gd name="connsiteY11" fmla="*/ 915955 h 1748247"/>
              <a:gd name="connsiteX12" fmla="*/ 1468049 w 2059610"/>
              <a:gd name="connsiteY12" fmla="*/ 1748247 h 1748247"/>
              <a:gd name="connsiteX13" fmla="*/ 1789020 w 2059610"/>
              <a:gd name="connsiteY13" fmla="*/ 1529910 h 1748247"/>
              <a:gd name="connsiteX14" fmla="*/ 2052701 w 2059610"/>
              <a:gd name="connsiteY14" fmla="*/ 1229022 h 1748247"/>
              <a:gd name="connsiteX0" fmla="*/ 2059610 w 2061476"/>
              <a:gd name="connsiteY0" fmla="*/ 1218267 h 1748247"/>
              <a:gd name="connsiteX1" fmla="*/ 915872 w 2061476"/>
              <a:gd name="connsiteY1" fmla="*/ 117173 h 1748247"/>
              <a:gd name="connsiteX2" fmla="*/ 741013 w 2061476"/>
              <a:gd name="connsiteY2" fmla="*/ 80964 h 1748247"/>
              <a:gd name="connsiteX3" fmla="*/ 338332 w 2061476"/>
              <a:gd name="connsiteY3" fmla="*/ 0 h 1748247"/>
              <a:gd name="connsiteX4" fmla="*/ 0 w 2061476"/>
              <a:gd name="connsiteY4" fmla="*/ 372129 h 1748247"/>
              <a:gd name="connsiteX5" fmla="*/ 38598 w 2061476"/>
              <a:gd name="connsiteY5" fmla="*/ 785327 h 1748247"/>
              <a:gd name="connsiteX6" fmla="*/ 260667 w 2061476"/>
              <a:gd name="connsiteY6" fmla="*/ 955144 h 1748247"/>
              <a:gd name="connsiteX7" fmla="*/ 417421 w 2061476"/>
              <a:gd name="connsiteY7" fmla="*/ 1216401 h 1748247"/>
              <a:gd name="connsiteX8" fmla="*/ 548050 w 2061476"/>
              <a:gd name="connsiteY8" fmla="*/ 1333967 h 1748247"/>
              <a:gd name="connsiteX9" fmla="*/ 717867 w 2061476"/>
              <a:gd name="connsiteY9" fmla="*/ 1333967 h 1748247"/>
              <a:gd name="connsiteX10" fmla="*/ 757055 w 2061476"/>
              <a:gd name="connsiteY10" fmla="*/ 1111898 h 1748247"/>
              <a:gd name="connsiteX11" fmla="*/ 783181 w 2061476"/>
              <a:gd name="connsiteY11" fmla="*/ 915955 h 1748247"/>
              <a:gd name="connsiteX12" fmla="*/ 1468049 w 2061476"/>
              <a:gd name="connsiteY12" fmla="*/ 1748247 h 1748247"/>
              <a:gd name="connsiteX13" fmla="*/ 1789020 w 2061476"/>
              <a:gd name="connsiteY13" fmla="*/ 1529910 h 1748247"/>
              <a:gd name="connsiteX14" fmla="*/ 2052701 w 2061476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57055 w 2065289"/>
              <a:gd name="connsiteY10" fmla="*/ 1111898 h 1748247"/>
              <a:gd name="connsiteX11" fmla="*/ 783181 w 2065289"/>
              <a:gd name="connsiteY11" fmla="*/ 915955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57055 w 2065289"/>
              <a:gd name="connsiteY10" fmla="*/ 1111898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717867 w 2065289"/>
              <a:gd name="connsiteY9" fmla="*/ 1333967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548050 w 2065289"/>
              <a:gd name="connsiteY8" fmla="*/ 1333967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417421 w 2065289"/>
              <a:gd name="connsiteY7" fmla="*/ 1216401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260667 w 2065289"/>
              <a:gd name="connsiteY6" fmla="*/ 955144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38598 w 2065289"/>
              <a:gd name="connsiteY5" fmla="*/ 785327 h 1748247"/>
              <a:gd name="connsiteX6" fmla="*/ 107645 w 2065289"/>
              <a:gd name="connsiteY6" fmla="*/ 869302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59610 w 2065289"/>
              <a:gd name="connsiteY0" fmla="*/ 1218267 h 1748247"/>
              <a:gd name="connsiteX1" fmla="*/ 1639927 w 2065289"/>
              <a:gd name="connsiteY1" fmla="*/ 456808 h 1748247"/>
              <a:gd name="connsiteX2" fmla="*/ 741013 w 2065289"/>
              <a:gd name="connsiteY2" fmla="*/ 80964 h 1748247"/>
              <a:gd name="connsiteX3" fmla="*/ 338332 w 2065289"/>
              <a:gd name="connsiteY3" fmla="*/ 0 h 1748247"/>
              <a:gd name="connsiteX4" fmla="*/ 0 w 2065289"/>
              <a:gd name="connsiteY4" fmla="*/ 372129 h 1748247"/>
              <a:gd name="connsiteX5" fmla="*/ 49795 w 2065289"/>
              <a:gd name="connsiteY5" fmla="*/ 673359 h 1748247"/>
              <a:gd name="connsiteX6" fmla="*/ 107645 w 2065289"/>
              <a:gd name="connsiteY6" fmla="*/ 869302 h 1748247"/>
              <a:gd name="connsiteX7" fmla="*/ 141235 w 2065289"/>
              <a:gd name="connsiteY7" fmla="*/ 1026056 h 1748247"/>
              <a:gd name="connsiteX8" fmla="*/ 443547 w 2065289"/>
              <a:gd name="connsiteY8" fmla="*/ 1311574 h 1748247"/>
              <a:gd name="connsiteX9" fmla="*/ 553649 w 2065289"/>
              <a:gd name="connsiteY9" fmla="*/ 1397415 h 1748247"/>
              <a:gd name="connsiteX10" fmla="*/ 730930 w 2065289"/>
              <a:gd name="connsiteY10" fmla="*/ 1436603 h 1748247"/>
              <a:gd name="connsiteX11" fmla="*/ 1126547 w 2065289"/>
              <a:gd name="connsiteY11" fmla="*/ 1509382 h 1748247"/>
              <a:gd name="connsiteX12" fmla="*/ 1468049 w 2065289"/>
              <a:gd name="connsiteY12" fmla="*/ 1748247 h 1748247"/>
              <a:gd name="connsiteX13" fmla="*/ 1789020 w 2065289"/>
              <a:gd name="connsiteY13" fmla="*/ 1529910 h 1748247"/>
              <a:gd name="connsiteX14" fmla="*/ 2052701 w 2065289"/>
              <a:gd name="connsiteY14" fmla="*/ 1229022 h 1748247"/>
              <a:gd name="connsiteX0" fmla="*/ 2082004 w 2087683"/>
              <a:gd name="connsiteY0" fmla="*/ 1218267 h 1748247"/>
              <a:gd name="connsiteX1" fmla="*/ 1662321 w 2087683"/>
              <a:gd name="connsiteY1" fmla="*/ 456808 h 1748247"/>
              <a:gd name="connsiteX2" fmla="*/ 763407 w 2087683"/>
              <a:gd name="connsiteY2" fmla="*/ 80964 h 1748247"/>
              <a:gd name="connsiteX3" fmla="*/ 360726 w 2087683"/>
              <a:gd name="connsiteY3" fmla="*/ 0 h 1748247"/>
              <a:gd name="connsiteX4" fmla="*/ 0 w 2087683"/>
              <a:gd name="connsiteY4" fmla="*/ 476632 h 1748247"/>
              <a:gd name="connsiteX5" fmla="*/ 72189 w 2087683"/>
              <a:gd name="connsiteY5" fmla="*/ 673359 h 1748247"/>
              <a:gd name="connsiteX6" fmla="*/ 130039 w 2087683"/>
              <a:gd name="connsiteY6" fmla="*/ 869302 h 1748247"/>
              <a:gd name="connsiteX7" fmla="*/ 163629 w 2087683"/>
              <a:gd name="connsiteY7" fmla="*/ 1026056 h 1748247"/>
              <a:gd name="connsiteX8" fmla="*/ 465941 w 2087683"/>
              <a:gd name="connsiteY8" fmla="*/ 1311574 h 1748247"/>
              <a:gd name="connsiteX9" fmla="*/ 576043 w 2087683"/>
              <a:gd name="connsiteY9" fmla="*/ 1397415 h 1748247"/>
              <a:gd name="connsiteX10" fmla="*/ 753324 w 2087683"/>
              <a:gd name="connsiteY10" fmla="*/ 1436603 h 1748247"/>
              <a:gd name="connsiteX11" fmla="*/ 1148941 w 2087683"/>
              <a:gd name="connsiteY11" fmla="*/ 1509382 h 1748247"/>
              <a:gd name="connsiteX12" fmla="*/ 1490443 w 2087683"/>
              <a:gd name="connsiteY12" fmla="*/ 1748247 h 1748247"/>
              <a:gd name="connsiteX13" fmla="*/ 1811414 w 2087683"/>
              <a:gd name="connsiteY13" fmla="*/ 1529910 h 1748247"/>
              <a:gd name="connsiteX14" fmla="*/ 2075095 w 2087683"/>
              <a:gd name="connsiteY14" fmla="*/ 1229022 h 1748247"/>
              <a:gd name="connsiteX0" fmla="*/ 2082004 w 2087683"/>
              <a:gd name="connsiteY0" fmla="*/ 1218267 h 1748247"/>
              <a:gd name="connsiteX1" fmla="*/ 1662321 w 2087683"/>
              <a:gd name="connsiteY1" fmla="*/ 456808 h 1748247"/>
              <a:gd name="connsiteX2" fmla="*/ 763407 w 2087683"/>
              <a:gd name="connsiteY2" fmla="*/ 80964 h 1748247"/>
              <a:gd name="connsiteX3" fmla="*/ 360726 w 2087683"/>
              <a:gd name="connsiteY3" fmla="*/ 0 h 1748247"/>
              <a:gd name="connsiteX4" fmla="*/ 0 w 2087683"/>
              <a:gd name="connsiteY4" fmla="*/ 476632 h 1748247"/>
              <a:gd name="connsiteX5" fmla="*/ 72189 w 2087683"/>
              <a:gd name="connsiteY5" fmla="*/ 673359 h 1748247"/>
              <a:gd name="connsiteX6" fmla="*/ 130039 w 2087683"/>
              <a:gd name="connsiteY6" fmla="*/ 869302 h 1748247"/>
              <a:gd name="connsiteX7" fmla="*/ 163629 w 2087683"/>
              <a:gd name="connsiteY7" fmla="*/ 1026056 h 1748247"/>
              <a:gd name="connsiteX8" fmla="*/ 465941 w 2087683"/>
              <a:gd name="connsiteY8" fmla="*/ 1311574 h 1748247"/>
              <a:gd name="connsiteX9" fmla="*/ 576043 w 2087683"/>
              <a:gd name="connsiteY9" fmla="*/ 1397415 h 1748247"/>
              <a:gd name="connsiteX10" fmla="*/ 753324 w 2087683"/>
              <a:gd name="connsiteY10" fmla="*/ 1436603 h 1748247"/>
              <a:gd name="connsiteX11" fmla="*/ 1148941 w 2087683"/>
              <a:gd name="connsiteY11" fmla="*/ 1509382 h 1748247"/>
              <a:gd name="connsiteX12" fmla="*/ 1490443 w 2087683"/>
              <a:gd name="connsiteY12" fmla="*/ 1748247 h 1748247"/>
              <a:gd name="connsiteX13" fmla="*/ 1811414 w 2087683"/>
              <a:gd name="connsiteY13" fmla="*/ 1529910 h 1748247"/>
              <a:gd name="connsiteX14" fmla="*/ 2075095 w 2087683"/>
              <a:gd name="connsiteY14" fmla="*/ 1229022 h 1748247"/>
              <a:gd name="connsiteX0" fmla="*/ 2126306 w 2131985"/>
              <a:gd name="connsiteY0" fmla="*/ 1137303 h 1667283"/>
              <a:gd name="connsiteX1" fmla="*/ 1706623 w 2131985"/>
              <a:gd name="connsiteY1" fmla="*/ 375844 h 1667283"/>
              <a:gd name="connsiteX2" fmla="*/ 807709 w 2131985"/>
              <a:gd name="connsiteY2" fmla="*/ 0 h 1667283"/>
              <a:gd name="connsiteX3" fmla="*/ 102716 w 2131985"/>
              <a:gd name="connsiteY3" fmla="*/ 187758 h 1667283"/>
              <a:gd name="connsiteX4" fmla="*/ 44302 w 2131985"/>
              <a:gd name="connsiteY4" fmla="*/ 395668 h 1667283"/>
              <a:gd name="connsiteX5" fmla="*/ 116491 w 2131985"/>
              <a:gd name="connsiteY5" fmla="*/ 592395 h 1667283"/>
              <a:gd name="connsiteX6" fmla="*/ 174341 w 2131985"/>
              <a:gd name="connsiteY6" fmla="*/ 788338 h 1667283"/>
              <a:gd name="connsiteX7" fmla="*/ 207931 w 2131985"/>
              <a:gd name="connsiteY7" fmla="*/ 945092 h 1667283"/>
              <a:gd name="connsiteX8" fmla="*/ 510243 w 2131985"/>
              <a:gd name="connsiteY8" fmla="*/ 1230610 h 1667283"/>
              <a:gd name="connsiteX9" fmla="*/ 620345 w 2131985"/>
              <a:gd name="connsiteY9" fmla="*/ 1316451 h 1667283"/>
              <a:gd name="connsiteX10" fmla="*/ 797626 w 2131985"/>
              <a:gd name="connsiteY10" fmla="*/ 1355639 h 1667283"/>
              <a:gd name="connsiteX11" fmla="*/ 1193243 w 2131985"/>
              <a:gd name="connsiteY11" fmla="*/ 1428418 h 1667283"/>
              <a:gd name="connsiteX12" fmla="*/ 1534745 w 2131985"/>
              <a:gd name="connsiteY12" fmla="*/ 1667283 h 1667283"/>
              <a:gd name="connsiteX13" fmla="*/ 1855716 w 2131985"/>
              <a:gd name="connsiteY13" fmla="*/ 1448946 h 1667283"/>
              <a:gd name="connsiteX14" fmla="*/ 2119397 w 2131985"/>
              <a:gd name="connsiteY14" fmla="*/ 1148058 h 1667283"/>
              <a:gd name="connsiteX0" fmla="*/ 2082004 w 2087683"/>
              <a:gd name="connsiteY0" fmla="*/ 1137303 h 1667283"/>
              <a:gd name="connsiteX1" fmla="*/ 1662321 w 2087683"/>
              <a:gd name="connsiteY1" fmla="*/ 375844 h 1667283"/>
              <a:gd name="connsiteX2" fmla="*/ 763407 w 2087683"/>
              <a:gd name="connsiteY2" fmla="*/ 0 h 1667283"/>
              <a:gd name="connsiteX3" fmla="*/ 58414 w 2087683"/>
              <a:gd name="connsiteY3" fmla="*/ 187758 h 1667283"/>
              <a:gd name="connsiteX4" fmla="*/ 0 w 2087683"/>
              <a:gd name="connsiteY4" fmla="*/ 395668 h 1667283"/>
              <a:gd name="connsiteX5" fmla="*/ 72189 w 2087683"/>
              <a:gd name="connsiteY5" fmla="*/ 592395 h 1667283"/>
              <a:gd name="connsiteX6" fmla="*/ 130039 w 2087683"/>
              <a:gd name="connsiteY6" fmla="*/ 788338 h 1667283"/>
              <a:gd name="connsiteX7" fmla="*/ 163629 w 2087683"/>
              <a:gd name="connsiteY7" fmla="*/ 945092 h 1667283"/>
              <a:gd name="connsiteX8" fmla="*/ 465941 w 2087683"/>
              <a:gd name="connsiteY8" fmla="*/ 1230610 h 1667283"/>
              <a:gd name="connsiteX9" fmla="*/ 576043 w 2087683"/>
              <a:gd name="connsiteY9" fmla="*/ 1316451 h 1667283"/>
              <a:gd name="connsiteX10" fmla="*/ 753324 w 2087683"/>
              <a:gd name="connsiteY10" fmla="*/ 1355639 h 1667283"/>
              <a:gd name="connsiteX11" fmla="*/ 1148941 w 2087683"/>
              <a:gd name="connsiteY11" fmla="*/ 1428418 h 1667283"/>
              <a:gd name="connsiteX12" fmla="*/ 1490443 w 2087683"/>
              <a:gd name="connsiteY12" fmla="*/ 1667283 h 1667283"/>
              <a:gd name="connsiteX13" fmla="*/ 1811414 w 2087683"/>
              <a:gd name="connsiteY13" fmla="*/ 1448946 h 1667283"/>
              <a:gd name="connsiteX14" fmla="*/ 2075095 w 2087683"/>
              <a:gd name="connsiteY14" fmla="*/ 1148058 h 1667283"/>
              <a:gd name="connsiteX0" fmla="*/ 2082004 w 2087683"/>
              <a:gd name="connsiteY0" fmla="*/ 1301522 h 1831502"/>
              <a:gd name="connsiteX1" fmla="*/ 1662321 w 2087683"/>
              <a:gd name="connsiteY1" fmla="*/ 540063 h 1831502"/>
              <a:gd name="connsiteX2" fmla="*/ 393915 w 2087683"/>
              <a:gd name="connsiteY2" fmla="*/ 0 h 1831502"/>
              <a:gd name="connsiteX3" fmla="*/ 58414 w 2087683"/>
              <a:gd name="connsiteY3" fmla="*/ 351977 h 1831502"/>
              <a:gd name="connsiteX4" fmla="*/ 0 w 2087683"/>
              <a:gd name="connsiteY4" fmla="*/ 559887 h 1831502"/>
              <a:gd name="connsiteX5" fmla="*/ 72189 w 2087683"/>
              <a:gd name="connsiteY5" fmla="*/ 756614 h 1831502"/>
              <a:gd name="connsiteX6" fmla="*/ 130039 w 2087683"/>
              <a:gd name="connsiteY6" fmla="*/ 952557 h 1831502"/>
              <a:gd name="connsiteX7" fmla="*/ 163629 w 2087683"/>
              <a:gd name="connsiteY7" fmla="*/ 1109311 h 1831502"/>
              <a:gd name="connsiteX8" fmla="*/ 465941 w 2087683"/>
              <a:gd name="connsiteY8" fmla="*/ 1394829 h 1831502"/>
              <a:gd name="connsiteX9" fmla="*/ 576043 w 2087683"/>
              <a:gd name="connsiteY9" fmla="*/ 1480670 h 1831502"/>
              <a:gd name="connsiteX10" fmla="*/ 753324 w 2087683"/>
              <a:gd name="connsiteY10" fmla="*/ 1519858 h 1831502"/>
              <a:gd name="connsiteX11" fmla="*/ 1148941 w 2087683"/>
              <a:gd name="connsiteY11" fmla="*/ 1592637 h 1831502"/>
              <a:gd name="connsiteX12" fmla="*/ 1490443 w 2087683"/>
              <a:gd name="connsiteY12" fmla="*/ 1831502 h 1831502"/>
              <a:gd name="connsiteX13" fmla="*/ 1811414 w 2087683"/>
              <a:gd name="connsiteY13" fmla="*/ 1613165 h 1831502"/>
              <a:gd name="connsiteX14" fmla="*/ 2075095 w 2087683"/>
              <a:gd name="connsiteY14" fmla="*/ 1312277 h 1831502"/>
              <a:gd name="connsiteX0" fmla="*/ 2082004 w 2087683"/>
              <a:gd name="connsiteY0" fmla="*/ 1303446 h 1833426"/>
              <a:gd name="connsiteX1" fmla="*/ 1662321 w 2087683"/>
              <a:gd name="connsiteY1" fmla="*/ 541987 h 1833426"/>
              <a:gd name="connsiteX2" fmla="*/ 393915 w 2087683"/>
              <a:gd name="connsiteY2" fmla="*/ 1924 h 1833426"/>
              <a:gd name="connsiteX3" fmla="*/ 58414 w 2087683"/>
              <a:gd name="connsiteY3" fmla="*/ 353901 h 1833426"/>
              <a:gd name="connsiteX4" fmla="*/ 0 w 2087683"/>
              <a:gd name="connsiteY4" fmla="*/ 561811 h 1833426"/>
              <a:gd name="connsiteX5" fmla="*/ 72189 w 2087683"/>
              <a:gd name="connsiteY5" fmla="*/ 758538 h 1833426"/>
              <a:gd name="connsiteX6" fmla="*/ 130039 w 2087683"/>
              <a:gd name="connsiteY6" fmla="*/ 954481 h 1833426"/>
              <a:gd name="connsiteX7" fmla="*/ 163629 w 2087683"/>
              <a:gd name="connsiteY7" fmla="*/ 1111235 h 1833426"/>
              <a:gd name="connsiteX8" fmla="*/ 465941 w 2087683"/>
              <a:gd name="connsiteY8" fmla="*/ 1396753 h 1833426"/>
              <a:gd name="connsiteX9" fmla="*/ 576043 w 2087683"/>
              <a:gd name="connsiteY9" fmla="*/ 1482594 h 1833426"/>
              <a:gd name="connsiteX10" fmla="*/ 753324 w 2087683"/>
              <a:gd name="connsiteY10" fmla="*/ 1521782 h 1833426"/>
              <a:gd name="connsiteX11" fmla="*/ 1148941 w 2087683"/>
              <a:gd name="connsiteY11" fmla="*/ 1594561 h 1833426"/>
              <a:gd name="connsiteX12" fmla="*/ 1490443 w 2087683"/>
              <a:gd name="connsiteY12" fmla="*/ 1833426 h 1833426"/>
              <a:gd name="connsiteX13" fmla="*/ 1811414 w 2087683"/>
              <a:gd name="connsiteY13" fmla="*/ 1615089 h 1833426"/>
              <a:gd name="connsiteX14" fmla="*/ 2075095 w 2087683"/>
              <a:gd name="connsiteY14" fmla="*/ 1314201 h 1833426"/>
              <a:gd name="connsiteX0" fmla="*/ 2082004 w 2087683"/>
              <a:gd name="connsiteY0" fmla="*/ 1388473 h 1918453"/>
              <a:gd name="connsiteX1" fmla="*/ 1662321 w 2087683"/>
              <a:gd name="connsiteY1" fmla="*/ 627014 h 1918453"/>
              <a:gd name="connsiteX2" fmla="*/ 1148898 w 2087683"/>
              <a:gd name="connsiteY2" fmla="*/ 37898 h 1918453"/>
              <a:gd name="connsiteX3" fmla="*/ 393915 w 2087683"/>
              <a:gd name="connsiteY3" fmla="*/ 86951 h 1918453"/>
              <a:gd name="connsiteX4" fmla="*/ 58414 w 2087683"/>
              <a:gd name="connsiteY4" fmla="*/ 438928 h 1918453"/>
              <a:gd name="connsiteX5" fmla="*/ 0 w 2087683"/>
              <a:gd name="connsiteY5" fmla="*/ 646838 h 1918453"/>
              <a:gd name="connsiteX6" fmla="*/ 72189 w 2087683"/>
              <a:gd name="connsiteY6" fmla="*/ 843565 h 1918453"/>
              <a:gd name="connsiteX7" fmla="*/ 130039 w 2087683"/>
              <a:gd name="connsiteY7" fmla="*/ 1039508 h 1918453"/>
              <a:gd name="connsiteX8" fmla="*/ 163629 w 2087683"/>
              <a:gd name="connsiteY8" fmla="*/ 1196262 h 1918453"/>
              <a:gd name="connsiteX9" fmla="*/ 465941 w 2087683"/>
              <a:gd name="connsiteY9" fmla="*/ 1481780 h 1918453"/>
              <a:gd name="connsiteX10" fmla="*/ 576043 w 2087683"/>
              <a:gd name="connsiteY10" fmla="*/ 1567621 h 1918453"/>
              <a:gd name="connsiteX11" fmla="*/ 753324 w 2087683"/>
              <a:gd name="connsiteY11" fmla="*/ 1606809 h 1918453"/>
              <a:gd name="connsiteX12" fmla="*/ 1148941 w 2087683"/>
              <a:gd name="connsiteY12" fmla="*/ 1679588 h 1918453"/>
              <a:gd name="connsiteX13" fmla="*/ 1490443 w 2087683"/>
              <a:gd name="connsiteY13" fmla="*/ 1918453 h 1918453"/>
              <a:gd name="connsiteX14" fmla="*/ 1811414 w 2087683"/>
              <a:gd name="connsiteY14" fmla="*/ 1700116 h 1918453"/>
              <a:gd name="connsiteX15" fmla="*/ 2075095 w 2087683"/>
              <a:gd name="connsiteY15" fmla="*/ 1399228 h 1918453"/>
              <a:gd name="connsiteX0" fmla="*/ 2082004 w 2087683"/>
              <a:gd name="connsiteY0" fmla="*/ 1388473 h 1918453"/>
              <a:gd name="connsiteX1" fmla="*/ 1662321 w 2087683"/>
              <a:gd name="connsiteY1" fmla="*/ 627014 h 1918453"/>
              <a:gd name="connsiteX2" fmla="*/ 1148898 w 2087683"/>
              <a:gd name="connsiteY2" fmla="*/ 37898 h 1918453"/>
              <a:gd name="connsiteX3" fmla="*/ 393915 w 2087683"/>
              <a:gd name="connsiteY3" fmla="*/ 86951 h 1918453"/>
              <a:gd name="connsiteX4" fmla="*/ 58414 w 2087683"/>
              <a:gd name="connsiteY4" fmla="*/ 438928 h 1918453"/>
              <a:gd name="connsiteX5" fmla="*/ 0 w 2087683"/>
              <a:gd name="connsiteY5" fmla="*/ 646838 h 1918453"/>
              <a:gd name="connsiteX6" fmla="*/ 72189 w 2087683"/>
              <a:gd name="connsiteY6" fmla="*/ 843565 h 1918453"/>
              <a:gd name="connsiteX7" fmla="*/ 130039 w 2087683"/>
              <a:gd name="connsiteY7" fmla="*/ 1039508 h 1918453"/>
              <a:gd name="connsiteX8" fmla="*/ 163629 w 2087683"/>
              <a:gd name="connsiteY8" fmla="*/ 1196262 h 1918453"/>
              <a:gd name="connsiteX9" fmla="*/ 465941 w 2087683"/>
              <a:gd name="connsiteY9" fmla="*/ 1481780 h 1918453"/>
              <a:gd name="connsiteX10" fmla="*/ 576043 w 2087683"/>
              <a:gd name="connsiteY10" fmla="*/ 1567621 h 1918453"/>
              <a:gd name="connsiteX11" fmla="*/ 753324 w 2087683"/>
              <a:gd name="connsiteY11" fmla="*/ 1606809 h 1918453"/>
              <a:gd name="connsiteX12" fmla="*/ 1148941 w 2087683"/>
              <a:gd name="connsiteY12" fmla="*/ 1679588 h 1918453"/>
              <a:gd name="connsiteX13" fmla="*/ 1490443 w 2087683"/>
              <a:gd name="connsiteY13" fmla="*/ 1918453 h 1918453"/>
              <a:gd name="connsiteX14" fmla="*/ 1811414 w 2087683"/>
              <a:gd name="connsiteY14" fmla="*/ 1700116 h 1918453"/>
              <a:gd name="connsiteX15" fmla="*/ 2075095 w 2087683"/>
              <a:gd name="connsiteY15" fmla="*/ 1399228 h 1918453"/>
              <a:gd name="connsiteX0" fmla="*/ 2082004 w 2087683"/>
              <a:gd name="connsiteY0" fmla="*/ 1350575 h 1880555"/>
              <a:gd name="connsiteX1" fmla="*/ 1662321 w 2087683"/>
              <a:gd name="connsiteY1" fmla="*/ 589116 h 1880555"/>
              <a:gd name="connsiteX2" fmla="*/ 1148898 w 2087683"/>
              <a:gd name="connsiteY2" fmla="*/ 0 h 1880555"/>
              <a:gd name="connsiteX3" fmla="*/ 393915 w 2087683"/>
              <a:gd name="connsiteY3" fmla="*/ 49053 h 1880555"/>
              <a:gd name="connsiteX4" fmla="*/ 58414 w 2087683"/>
              <a:gd name="connsiteY4" fmla="*/ 401030 h 1880555"/>
              <a:gd name="connsiteX5" fmla="*/ 0 w 2087683"/>
              <a:gd name="connsiteY5" fmla="*/ 608940 h 1880555"/>
              <a:gd name="connsiteX6" fmla="*/ 72189 w 2087683"/>
              <a:gd name="connsiteY6" fmla="*/ 805667 h 1880555"/>
              <a:gd name="connsiteX7" fmla="*/ 130039 w 2087683"/>
              <a:gd name="connsiteY7" fmla="*/ 1001610 h 1880555"/>
              <a:gd name="connsiteX8" fmla="*/ 163629 w 2087683"/>
              <a:gd name="connsiteY8" fmla="*/ 1158364 h 1880555"/>
              <a:gd name="connsiteX9" fmla="*/ 465941 w 2087683"/>
              <a:gd name="connsiteY9" fmla="*/ 1443882 h 1880555"/>
              <a:gd name="connsiteX10" fmla="*/ 576043 w 2087683"/>
              <a:gd name="connsiteY10" fmla="*/ 1529723 h 1880555"/>
              <a:gd name="connsiteX11" fmla="*/ 753324 w 2087683"/>
              <a:gd name="connsiteY11" fmla="*/ 1568911 h 1880555"/>
              <a:gd name="connsiteX12" fmla="*/ 1148941 w 2087683"/>
              <a:gd name="connsiteY12" fmla="*/ 1641690 h 1880555"/>
              <a:gd name="connsiteX13" fmla="*/ 1490443 w 2087683"/>
              <a:gd name="connsiteY13" fmla="*/ 1880555 h 1880555"/>
              <a:gd name="connsiteX14" fmla="*/ 1811414 w 2087683"/>
              <a:gd name="connsiteY14" fmla="*/ 1662218 h 1880555"/>
              <a:gd name="connsiteX15" fmla="*/ 2075095 w 2087683"/>
              <a:gd name="connsiteY15" fmla="*/ 1361330 h 1880555"/>
              <a:gd name="connsiteX0" fmla="*/ 2082004 w 2087683"/>
              <a:gd name="connsiteY0" fmla="*/ 1350575 h 1880555"/>
              <a:gd name="connsiteX1" fmla="*/ 1662321 w 2087683"/>
              <a:gd name="connsiteY1" fmla="*/ 589116 h 1880555"/>
              <a:gd name="connsiteX2" fmla="*/ 1148898 w 2087683"/>
              <a:gd name="connsiteY2" fmla="*/ 0 h 1880555"/>
              <a:gd name="connsiteX3" fmla="*/ 393915 w 2087683"/>
              <a:gd name="connsiteY3" fmla="*/ 49053 h 1880555"/>
              <a:gd name="connsiteX4" fmla="*/ 58414 w 2087683"/>
              <a:gd name="connsiteY4" fmla="*/ 401030 h 1880555"/>
              <a:gd name="connsiteX5" fmla="*/ 0 w 2087683"/>
              <a:gd name="connsiteY5" fmla="*/ 608940 h 1880555"/>
              <a:gd name="connsiteX6" fmla="*/ 72189 w 2087683"/>
              <a:gd name="connsiteY6" fmla="*/ 805667 h 1880555"/>
              <a:gd name="connsiteX7" fmla="*/ 130039 w 2087683"/>
              <a:gd name="connsiteY7" fmla="*/ 1001610 h 1880555"/>
              <a:gd name="connsiteX8" fmla="*/ 163629 w 2087683"/>
              <a:gd name="connsiteY8" fmla="*/ 1158364 h 1880555"/>
              <a:gd name="connsiteX9" fmla="*/ 465941 w 2087683"/>
              <a:gd name="connsiteY9" fmla="*/ 1443882 h 1880555"/>
              <a:gd name="connsiteX10" fmla="*/ 576043 w 2087683"/>
              <a:gd name="connsiteY10" fmla="*/ 1529723 h 1880555"/>
              <a:gd name="connsiteX11" fmla="*/ 753324 w 2087683"/>
              <a:gd name="connsiteY11" fmla="*/ 1568911 h 1880555"/>
              <a:gd name="connsiteX12" fmla="*/ 1148941 w 2087683"/>
              <a:gd name="connsiteY12" fmla="*/ 1641690 h 1880555"/>
              <a:gd name="connsiteX13" fmla="*/ 1490443 w 2087683"/>
              <a:gd name="connsiteY13" fmla="*/ 1880555 h 1880555"/>
              <a:gd name="connsiteX14" fmla="*/ 1811414 w 2087683"/>
              <a:gd name="connsiteY14" fmla="*/ 1662218 h 1880555"/>
              <a:gd name="connsiteX15" fmla="*/ 2075095 w 2087683"/>
              <a:gd name="connsiteY15" fmla="*/ 1361330 h 1880555"/>
              <a:gd name="connsiteX0" fmla="*/ 2082004 w 2087803"/>
              <a:gd name="connsiteY0" fmla="*/ 1350575 h 1880555"/>
              <a:gd name="connsiteX1" fmla="*/ 1662321 w 2087803"/>
              <a:gd name="connsiteY1" fmla="*/ 589116 h 1880555"/>
              <a:gd name="connsiteX2" fmla="*/ 1148898 w 2087803"/>
              <a:gd name="connsiteY2" fmla="*/ 0 h 1880555"/>
              <a:gd name="connsiteX3" fmla="*/ 393915 w 2087803"/>
              <a:gd name="connsiteY3" fmla="*/ 49053 h 1880555"/>
              <a:gd name="connsiteX4" fmla="*/ 58414 w 2087803"/>
              <a:gd name="connsiteY4" fmla="*/ 401030 h 1880555"/>
              <a:gd name="connsiteX5" fmla="*/ 0 w 2087803"/>
              <a:gd name="connsiteY5" fmla="*/ 608940 h 1880555"/>
              <a:gd name="connsiteX6" fmla="*/ 72189 w 2087803"/>
              <a:gd name="connsiteY6" fmla="*/ 805667 h 1880555"/>
              <a:gd name="connsiteX7" fmla="*/ 130039 w 2087803"/>
              <a:gd name="connsiteY7" fmla="*/ 1001610 h 1880555"/>
              <a:gd name="connsiteX8" fmla="*/ 163629 w 2087803"/>
              <a:gd name="connsiteY8" fmla="*/ 1158364 h 1880555"/>
              <a:gd name="connsiteX9" fmla="*/ 465941 w 2087803"/>
              <a:gd name="connsiteY9" fmla="*/ 1443882 h 1880555"/>
              <a:gd name="connsiteX10" fmla="*/ 576043 w 2087803"/>
              <a:gd name="connsiteY10" fmla="*/ 1529723 h 1880555"/>
              <a:gd name="connsiteX11" fmla="*/ 753324 w 2087803"/>
              <a:gd name="connsiteY11" fmla="*/ 1568911 h 1880555"/>
              <a:gd name="connsiteX12" fmla="*/ 1148941 w 2087803"/>
              <a:gd name="connsiteY12" fmla="*/ 1641690 h 1880555"/>
              <a:gd name="connsiteX13" fmla="*/ 1490443 w 2087803"/>
              <a:gd name="connsiteY13" fmla="*/ 1880555 h 1880555"/>
              <a:gd name="connsiteX14" fmla="*/ 1811414 w 2087803"/>
              <a:gd name="connsiteY14" fmla="*/ 1662218 h 1880555"/>
              <a:gd name="connsiteX15" fmla="*/ 2075095 w 2087803"/>
              <a:gd name="connsiteY15" fmla="*/ 1361330 h 1880555"/>
              <a:gd name="connsiteX0" fmla="*/ 2082004 w 2087803"/>
              <a:gd name="connsiteY0" fmla="*/ 1350575 h 1880555"/>
              <a:gd name="connsiteX1" fmla="*/ 1662321 w 2087803"/>
              <a:gd name="connsiteY1" fmla="*/ 589116 h 1880555"/>
              <a:gd name="connsiteX2" fmla="*/ 1148898 w 2087803"/>
              <a:gd name="connsiteY2" fmla="*/ 0 h 1880555"/>
              <a:gd name="connsiteX3" fmla="*/ 393915 w 2087803"/>
              <a:gd name="connsiteY3" fmla="*/ 49053 h 1880555"/>
              <a:gd name="connsiteX4" fmla="*/ 58414 w 2087803"/>
              <a:gd name="connsiteY4" fmla="*/ 401030 h 1880555"/>
              <a:gd name="connsiteX5" fmla="*/ 0 w 2087803"/>
              <a:gd name="connsiteY5" fmla="*/ 608940 h 1880555"/>
              <a:gd name="connsiteX6" fmla="*/ 72189 w 2087803"/>
              <a:gd name="connsiteY6" fmla="*/ 805667 h 1880555"/>
              <a:gd name="connsiteX7" fmla="*/ 130039 w 2087803"/>
              <a:gd name="connsiteY7" fmla="*/ 1001610 h 1880555"/>
              <a:gd name="connsiteX8" fmla="*/ 163629 w 2087803"/>
              <a:gd name="connsiteY8" fmla="*/ 1158364 h 1880555"/>
              <a:gd name="connsiteX9" fmla="*/ 465941 w 2087803"/>
              <a:gd name="connsiteY9" fmla="*/ 1443882 h 1880555"/>
              <a:gd name="connsiteX10" fmla="*/ 576043 w 2087803"/>
              <a:gd name="connsiteY10" fmla="*/ 1529723 h 1880555"/>
              <a:gd name="connsiteX11" fmla="*/ 753324 w 2087803"/>
              <a:gd name="connsiteY11" fmla="*/ 1568911 h 1880555"/>
              <a:gd name="connsiteX12" fmla="*/ 1148941 w 2087803"/>
              <a:gd name="connsiteY12" fmla="*/ 1641690 h 1880555"/>
              <a:gd name="connsiteX13" fmla="*/ 1490443 w 2087803"/>
              <a:gd name="connsiteY13" fmla="*/ 1880555 h 1880555"/>
              <a:gd name="connsiteX14" fmla="*/ 1811414 w 2087803"/>
              <a:gd name="connsiteY14" fmla="*/ 1662218 h 1880555"/>
              <a:gd name="connsiteX15" fmla="*/ 2075095 w 2087803"/>
              <a:gd name="connsiteY15" fmla="*/ 1361330 h 1880555"/>
              <a:gd name="connsiteX0" fmla="*/ 2082004 w 2909089"/>
              <a:gd name="connsiteY0" fmla="*/ 1350575 h 1880555"/>
              <a:gd name="connsiteX1" fmla="*/ 2889336 w 2909089"/>
              <a:gd name="connsiteY1" fmla="*/ 1577762 h 1880555"/>
              <a:gd name="connsiteX2" fmla="*/ 1148898 w 2909089"/>
              <a:gd name="connsiteY2" fmla="*/ 0 h 1880555"/>
              <a:gd name="connsiteX3" fmla="*/ 393915 w 2909089"/>
              <a:gd name="connsiteY3" fmla="*/ 49053 h 1880555"/>
              <a:gd name="connsiteX4" fmla="*/ 58414 w 2909089"/>
              <a:gd name="connsiteY4" fmla="*/ 401030 h 1880555"/>
              <a:gd name="connsiteX5" fmla="*/ 0 w 2909089"/>
              <a:gd name="connsiteY5" fmla="*/ 608940 h 1880555"/>
              <a:gd name="connsiteX6" fmla="*/ 72189 w 2909089"/>
              <a:gd name="connsiteY6" fmla="*/ 805667 h 1880555"/>
              <a:gd name="connsiteX7" fmla="*/ 130039 w 2909089"/>
              <a:gd name="connsiteY7" fmla="*/ 1001610 h 1880555"/>
              <a:gd name="connsiteX8" fmla="*/ 163629 w 2909089"/>
              <a:gd name="connsiteY8" fmla="*/ 1158364 h 1880555"/>
              <a:gd name="connsiteX9" fmla="*/ 465941 w 2909089"/>
              <a:gd name="connsiteY9" fmla="*/ 1443882 h 1880555"/>
              <a:gd name="connsiteX10" fmla="*/ 576043 w 2909089"/>
              <a:gd name="connsiteY10" fmla="*/ 1529723 h 1880555"/>
              <a:gd name="connsiteX11" fmla="*/ 753324 w 2909089"/>
              <a:gd name="connsiteY11" fmla="*/ 1568911 h 1880555"/>
              <a:gd name="connsiteX12" fmla="*/ 1148941 w 2909089"/>
              <a:gd name="connsiteY12" fmla="*/ 1641690 h 1880555"/>
              <a:gd name="connsiteX13" fmla="*/ 1490443 w 2909089"/>
              <a:gd name="connsiteY13" fmla="*/ 1880555 h 1880555"/>
              <a:gd name="connsiteX14" fmla="*/ 1811414 w 2909089"/>
              <a:gd name="connsiteY14" fmla="*/ 1662218 h 1880555"/>
              <a:gd name="connsiteX15" fmla="*/ 2075095 w 2909089"/>
              <a:gd name="connsiteY15" fmla="*/ 1361330 h 1880555"/>
              <a:gd name="connsiteX0" fmla="*/ 2082004 w 3207073"/>
              <a:gd name="connsiteY0" fmla="*/ 1301523 h 1831503"/>
              <a:gd name="connsiteX1" fmla="*/ 2889336 w 3207073"/>
              <a:gd name="connsiteY1" fmla="*/ 1528710 h 1831503"/>
              <a:gd name="connsiteX2" fmla="*/ 3165267 w 3207073"/>
              <a:gd name="connsiteY2" fmla="*/ 1045102 h 1831503"/>
              <a:gd name="connsiteX3" fmla="*/ 393915 w 3207073"/>
              <a:gd name="connsiteY3" fmla="*/ 1 h 1831503"/>
              <a:gd name="connsiteX4" fmla="*/ 58414 w 3207073"/>
              <a:gd name="connsiteY4" fmla="*/ 351978 h 1831503"/>
              <a:gd name="connsiteX5" fmla="*/ 0 w 3207073"/>
              <a:gd name="connsiteY5" fmla="*/ 559888 h 1831503"/>
              <a:gd name="connsiteX6" fmla="*/ 72189 w 3207073"/>
              <a:gd name="connsiteY6" fmla="*/ 756615 h 1831503"/>
              <a:gd name="connsiteX7" fmla="*/ 130039 w 3207073"/>
              <a:gd name="connsiteY7" fmla="*/ 952558 h 1831503"/>
              <a:gd name="connsiteX8" fmla="*/ 163629 w 3207073"/>
              <a:gd name="connsiteY8" fmla="*/ 1109312 h 1831503"/>
              <a:gd name="connsiteX9" fmla="*/ 465941 w 3207073"/>
              <a:gd name="connsiteY9" fmla="*/ 1394830 h 1831503"/>
              <a:gd name="connsiteX10" fmla="*/ 576043 w 3207073"/>
              <a:gd name="connsiteY10" fmla="*/ 1480671 h 1831503"/>
              <a:gd name="connsiteX11" fmla="*/ 753324 w 3207073"/>
              <a:gd name="connsiteY11" fmla="*/ 1519859 h 1831503"/>
              <a:gd name="connsiteX12" fmla="*/ 1148941 w 3207073"/>
              <a:gd name="connsiteY12" fmla="*/ 1592638 h 1831503"/>
              <a:gd name="connsiteX13" fmla="*/ 1490443 w 3207073"/>
              <a:gd name="connsiteY13" fmla="*/ 1831503 h 1831503"/>
              <a:gd name="connsiteX14" fmla="*/ 1811414 w 3207073"/>
              <a:gd name="connsiteY14" fmla="*/ 1613166 h 1831503"/>
              <a:gd name="connsiteX15" fmla="*/ 2075095 w 3207073"/>
              <a:gd name="connsiteY15" fmla="*/ 1312278 h 1831503"/>
              <a:gd name="connsiteX0" fmla="*/ 2082004 w 3207073"/>
              <a:gd name="connsiteY0" fmla="*/ 1301523 h 1831503"/>
              <a:gd name="connsiteX1" fmla="*/ 2889336 w 3207073"/>
              <a:gd name="connsiteY1" fmla="*/ 1528710 h 1831503"/>
              <a:gd name="connsiteX2" fmla="*/ 3165267 w 3207073"/>
              <a:gd name="connsiteY2" fmla="*/ 1045102 h 1831503"/>
              <a:gd name="connsiteX3" fmla="*/ 393915 w 3207073"/>
              <a:gd name="connsiteY3" fmla="*/ 1 h 1831503"/>
              <a:gd name="connsiteX4" fmla="*/ 58414 w 3207073"/>
              <a:gd name="connsiteY4" fmla="*/ 351978 h 1831503"/>
              <a:gd name="connsiteX5" fmla="*/ 0 w 3207073"/>
              <a:gd name="connsiteY5" fmla="*/ 559888 h 1831503"/>
              <a:gd name="connsiteX6" fmla="*/ 72189 w 3207073"/>
              <a:gd name="connsiteY6" fmla="*/ 756615 h 1831503"/>
              <a:gd name="connsiteX7" fmla="*/ 130039 w 3207073"/>
              <a:gd name="connsiteY7" fmla="*/ 952558 h 1831503"/>
              <a:gd name="connsiteX8" fmla="*/ 163629 w 3207073"/>
              <a:gd name="connsiteY8" fmla="*/ 1109312 h 1831503"/>
              <a:gd name="connsiteX9" fmla="*/ 465941 w 3207073"/>
              <a:gd name="connsiteY9" fmla="*/ 1394830 h 1831503"/>
              <a:gd name="connsiteX10" fmla="*/ 576043 w 3207073"/>
              <a:gd name="connsiteY10" fmla="*/ 1480671 h 1831503"/>
              <a:gd name="connsiteX11" fmla="*/ 753324 w 3207073"/>
              <a:gd name="connsiteY11" fmla="*/ 1519859 h 1831503"/>
              <a:gd name="connsiteX12" fmla="*/ 1148941 w 3207073"/>
              <a:gd name="connsiteY12" fmla="*/ 1592638 h 1831503"/>
              <a:gd name="connsiteX13" fmla="*/ 1490443 w 3207073"/>
              <a:gd name="connsiteY13" fmla="*/ 1831503 h 1831503"/>
              <a:gd name="connsiteX14" fmla="*/ 1967721 w 3207073"/>
              <a:gd name="connsiteY14" fmla="*/ 1081720 h 1831503"/>
              <a:gd name="connsiteX15" fmla="*/ 2075095 w 3207073"/>
              <a:gd name="connsiteY15" fmla="*/ 1312278 h 1831503"/>
              <a:gd name="connsiteX0" fmla="*/ 2082004 w 3207073"/>
              <a:gd name="connsiteY0" fmla="*/ 1301523 h 1592638"/>
              <a:gd name="connsiteX1" fmla="*/ 2889336 w 3207073"/>
              <a:gd name="connsiteY1" fmla="*/ 1528710 h 1592638"/>
              <a:gd name="connsiteX2" fmla="*/ 3165267 w 3207073"/>
              <a:gd name="connsiteY2" fmla="*/ 1045102 h 1592638"/>
              <a:gd name="connsiteX3" fmla="*/ 393915 w 3207073"/>
              <a:gd name="connsiteY3" fmla="*/ 1 h 1592638"/>
              <a:gd name="connsiteX4" fmla="*/ 58414 w 3207073"/>
              <a:gd name="connsiteY4" fmla="*/ 351978 h 1592638"/>
              <a:gd name="connsiteX5" fmla="*/ 0 w 3207073"/>
              <a:gd name="connsiteY5" fmla="*/ 559888 h 1592638"/>
              <a:gd name="connsiteX6" fmla="*/ 72189 w 3207073"/>
              <a:gd name="connsiteY6" fmla="*/ 756615 h 1592638"/>
              <a:gd name="connsiteX7" fmla="*/ 130039 w 3207073"/>
              <a:gd name="connsiteY7" fmla="*/ 952558 h 1592638"/>
              <a:gd name="connsiteX8" fmla="*/ 163629 w 3207073"/>
              <a:gd name="connsiteY8" fmla="*/ 1109312 h 1592638"/>
              <a:gd name="connsiteX9" fmla="*/ 465941 w 3207073"/>
              <a:gd name="connsiteY9" fmla="*/ 1394830 h 1592638"/>
              <a:gd name="connsiteX10" fmla="*/ 576043 w 3207073"/>
              <a:gd name="connsiteY10" fmla="*/ 1480671 h 1592638"/>
              <a:gd name="connsiteX11" fmla="*/ 753324 w 3207073"/>
              <a:gd name="connsiteY11" fmla="*/ 1519859 h 1592638"/>
              <a:gd name="connsiteX12" fmla="*/ 1148941 w 3207073"/>
              <a:gd name="connsiteY12" fmla="*/ 1592638 h 1592638"/>
              <a:gd name="connsiteX13" fmla="*/ 1892935 w 3207073"/>
              <a:gd name="connsiteY13" fmla="*/ 706088 h 1592638"/>
              <a:gd name="connsiteX14" fmla="*/ 1967721 w 3207073"/>
              <a:gd name="connsiteY14" fmla="*/ 1081720 h 1592638"/>
              <a:gd name="connsiteX15" fmla="*/ 2075095 w 3207073"/>
              <a:gd name="connsiteY15" fmla="*/ 1312278 h 1592638"/>
              <a:gd name="connsiteX0" fmla="*/ 2082004 w 3207073"/>
              <a:gd name="connsiteY0" fmla="*/ 1301523 h 1533500"/>
              <a:gd name="connsiteX1" fmla="*/ 2889336 w 3207073"/>
              <a:gd name="connsiteY1" fmla="*/ 1528710 h 1533500"/>
              <a:gd name="connsiteX2" fmla="*/ 3165267 w 3207073"/>
              <a:gd name="connsiteY2" fmla="*/ 1045102 h 1533500"/>
              <a:gd name="connsiteX3" fmla="*/ 393915 w 3207073"/>
              <a:gd name="connsiteY3" fmla="*/ 1 h 1533500"/>
              <a:gd name="connsiteX4" fmla="*/ 58414 w 3207073"/>
              <a:gd name="connsiteY4" fmla="*/ 351978 h 1533500"/>
              <a:gd name="connsiteX5" fmla="*/ 0 w 3207073"/>
              <a:gd name="connsiteY5" fmla="*/ 559888 h 1533500"/>
              <a:gd name="connsiteX6" fmla="*/ 72189 w 3207073"/>
              <a:gd name="connsiteY6" fmla="*/ 756615 h 1533500"/>
              <a:gd name="connsiteX7" fmla="*/ 130039 w 3207073"/>
              <a:gd name="connsiteY7" fmla="*/ 952558 h 1533500"/>
              <a:gd name="connsiteX8" fmla="*/ 163629 w 3207073"/>
              <a:gd name="connsiteY8" fmla="*/ 1109312 h 1533500"/>
              <a:gd name="connsiteX9" fmla="*/ 465941 w 3207073"/>
              <a:gd name="connsiteY9" fmla="*/ 1394830 h 1533500"/>
              <a:gd name="connsiteX10" fmla="*/ 576043 w 3207073"/>
              <a:gd name="connsiteY10" fmla="*/ 1480671 h 1533500"/>
              <a:gd name="connsiteX11" fmla="*/ 753324 w 3207073"/>
              <a:gd name="connsiteY11" fmla="*/ 1519859 h 1533500"/>
              <a:gd name="connsiteX12" fmla="*/ 1688202 w 3207073"/>
              <a:gd name="connsiteY12" fmla="*/ 412515 h 1533500"/>
              <a:gd name="connsiteX13" fmla="*/ 1892935 w 3207073"/>
              <a:gd name="connsiteY13" fmla="*/ 706088 h 1533500"/>
              <a:gd name="connsiteX14" fmla="*/ 1967721 w 3207073"/>
              <a:gd name="connsiteY14" fmla="*/ 1081720 h 1533500"/>
              <a:gd name="connsiteX15" fmla="*/ 2075095 w 3207073"/>
              <a:gd name="connsiteY15" fmla="*/ 1312278 h 1533500"/>
              <a:gd name="connsiteX0" fmla="*/ 2082004 w 3207073"/>
              <a:gd name="connsiteY0" fmla="*/ 1301523 h 1533500"/>
              <a:gd name="connsiteX1" fmla="*/ 2889336 w 3207073"/>
              <a:gd name="connsiteY1" fmla="*/ 1528710 h 1533500"/>
              <a:gd name="connsiteX2" fmla="*/ 3165267 w 3207073"/>
              <a:gd name="connsiteY2" fmla="*/ 1045102 h 1533500"/>
              <a:gd name="connsiteX3" fmla="*/ 393915 w 3207073"/>
              <a:gd name="connsiteY3" fmla="*/ 1 h 1533500"/>
              <a:gd name="connsiteX4" fmla="*/ 58414 w 3207073"/>
              <a:gd name="connsiteY4" fmla="*/ 351978 h 1533500"/>
              <a:gd name="connsiteX5" fmla="*/ 0 w 3207073"/>
              <a:gd name="connsiteY5" fmla="*/ 559888 h 1533500"/>
              <a:gd name="connsiteX6" fmla="*/ 72189 w 3207073"/>
              <a:gd name="connsiteY6" fmla="*/ 756615 h 1533500"/>
              <a:gd name="connsiteX7" fmla="*/ 130039 w 3207073"/>
              <a:gd name="connsiteY7" fmla="*/ 952558 h 1533500"/>
              <a:gd name="connsiteX8" fmla="*/ 163629 w 3207073"/>
              <a:gd name="connsiteY8" fmla="*/ 1109312 h 1533500"/>
              <a:gd name="connsiteX9" fmla="*/ 465941 w 3207073"/>
              <a:gd name="connsiteY9" fmla="*/ 1394830 h 1533500"/>
              <a:gd name="connsiteX10" fmla="*/ 576043 w 3207073"/>
              <a:gd name="connsiteY10" fmla="*/ 1480671 h 1533500"/>
              <a:gd name="connsiteX11" fmla="*/ 1570032 w 3207073"/>
              <a:gd name="connsiteY11" fmla="*/ 238136 h 1533500"/>
              <a:gd name="connsiteX12" fmla="*/ 1688202 w 3207073"/>
              <a:gd name="connsiteY12" fmla="*/ 412515 h 1533500"/>
              <a:gd name="connsiteX13" fmla="*/ 1892935 w 3207073"/>
              <a:gd name="connsiteY13" fmla="*/ 706088 h 1533500"/>
              <a:gd name="connsiteX14" fmla="*/ 1967721 w 3207073"/>
              <a:gd name="connsiteY14" fmla="*/ 1081720 h 1533500"/>
              <a:gd name="connsiteX15" fmla="*/ 2075095 w 3207073"/>
              <a:gd name="connsiteY15" fmla="*/ 1312278 h 1533500"/>
              <a:gd name="connsiteX0" fmla="*/ 2082004 w 3207073"/>
              <a:gd name="connsiteY0" fmla="*/ 1333129 h 1565106"/>
              <a:gd name="connsiteX1" fmla="*/ 2889336 w 3207073"/>
              <a:gd name="connsiteY1" fmla="*/ 1560316 h 1565106"/>
              <a:gd name="connsiteX2" fmla="*/ 3165267 w 3207073"/>
              <a:gd name="connsiteY2" fmla="*/ 1076708 h 1565106"/>
              <a:gd name="connsiteX3" fmla="*/ 393915 w 3207073"/>
              <a:gd name="connsiteY3" fmla="*/ 31607 h 1565106"/>
              <a:gd name="connsiteX4" fmla="*/ 58414 w 3207073"/>
              <a:gd name="connsiteY4" fmla="*/ 383584 h 1565106"/>
              <a:gd name="connsiteX5" fmla="*/ 0 w 3207073"/>
              <a:gd name="connsiteY5" fmla="*/ 591494 h 1565106"/>
              <a:gd name="connsiteX6" fmla="*/ 72189 w 3207073"/>
              <a:gd name="connsiteY6" fmla="*/ 788221 h 1565106"/>
              <a:gd name="connsiteX7" fmla="*/ 130039 w 3207073"/>
              <a:gd name="connsiteY7" fmla="*/ 984164 h 1565106"/>
              <a:gd name="connsiteX8" fmla="*/ 163629 w 3207073"/>
              <a:gd name="connsiteY8" fmla="*/ 1140918 h 1565106"/>
              <a:gd name="connsiteX9" fmla="*/ 465941 w 3207073"/>
              <a:gd name="connsiteY9" fmla="*/ 1426436 h 1565106"/>
              <a:gd name="connsiteX10" fmla="*/ 1814781 w 3207073"/>
              <a:gd name="connsiteY10" fmla="*/ 0 h 1565106"/>
              <a:gd name="connsiteX11" fmla="*/ 1570032 w 3207073"/>
              <a:gd name="connsiteY11" fmla="*/ 269742 h 1565106"/>
              <a:gd name="connsiteX12" fmla="*/ 1688202 w 3207073"/>
              <a:gd name="connsiteY12" fmla="*/ 444121 h 1565106"/>
              <a:gd name="connsiteX13" fmla="*/ 1892935 w 3207073"/>
              <a:gd name="connsiteY13" fmla="*/ 737694 h 1565106"/>
              <a:gd name="connsiteX14" fmla="*/ 1967721 w 3207073"/>
              <a:gd name="connsiteY14" fmla="*/ 1113326 h 1565106"/>
              <a:gd name="connsiteX15" fmla="*/ 2075095 w 3207073"/>
              <a:gd name="connsiteY15" fmla="*/ 1343884 h 1565106"/>
              <a:gd name="connsiteX0" fmla="*/ 2082004 w 3207073"/>
              <a:gd name="connsiteY0" fmla="*/ 1547924 h 1779901"/>
              <a:gd name="connsiteX1" fmla="*/ 2889336 w 3207073"/>
              <a:gd name="connsiteY1" fmla="*/ 1775111 h 1779901"/>
              <a:gd name="connsiteX2" fmla="*/ 3165267 w 3207073"/>
              <a:gd name="connsiteY2" fmla="*/ 1291503 h 1779901"/>
              <a:gd name="connsiteX3" fmla="*/ 393915 w 3207073"/>
              <a:gd name="connsiteY3" fmla="*/ 246402 h 1779901"/>
              <a:gd name="connsiteX4" fmla="*/ 58414 w 3207073"/>
              <a:gd name="connsiteY4" fmla="*/ 598379 h 1779901"/>
              <a:gd name="connsiteX5" fmla="*/ 0 w 3207073"/>
              <a:gd name="connsiteY5" fmla="*/ 806289 h 1779901"/>
              <a:gd name="connsiteX6" fmla="*/ 72189 w 3207073"/>
              <a:gd name="connsiteY6" fmla="*/ 1003016 h 1779901"/>
              <a:gd name="connsiteX7" fmla="*/ 130039 w 3207073"/>
              <a:gd name="connsiteY7" fmla="*/ 1198959 h 1779901"/>
              <a:gd name="connsiteX8" fmla="*/ 163629 w 3207073"/>
              <a:gd name="connsiteY8" fmla="*/ 1355713 h 1779901"/>
              <a:gd name="connsiteX9" fmla="*/ 1954772 w 3207073"/>
              <a:gd name="connsiteY9" fmla="*/ 0 h 1779901"/>
              <a:gd name="connsiteX10" fmla="*/ 1814781 w 3207073"/>
              <a:gd name="connsiteY10" fmla="*/ 214795 h 1779901"/>
              <a:gd name="connsiteX11" fmla="*/ 1570032 w 3207073"/>
              <a:gd name="connsiteY11" fmla="*/ 484537 h 1779901"/>
              <a:gd name="connsiteX12" fmla="*/ 1688202 w 3207073"/>
              <a:gd name="connsiteY12" fmla="*/ 658916 h 1779901"/>
              <a:gd name="connsiteX13" fmla="*/ 1892935 w 3207073"/>
              <a:gd name="connsiteY13" fmla="*/ 952489 h 1779901"/>
              <a:gd name="connsiteX14" fmla="*/ 1967721 w 3207073"/>
              <a:gd name="connsiteY14" fmla="*/ 1328121 h 1779901"/>
              <a:gd name="connsiteX15" fmla="*/ 2075095 w 3207073"/>
              <a:gd name="connsiteY15" fmla="*/ 1558679 h 1779901"/>
              <a:gd name="connsiteX0" fmla="*/ 2082004 w 3207073"/>
              <a:gd name="connsiteY0" fmla="*/ 1727934 h 1959911"/>
              <a:gd name="connsiteX1" fmla="*/ 2889336 w 3207073"/>
              <a:gd name="connsiteY1" fmla="*/ 1955121 h 1959911"/>
              <a:gd name="connsiteX2" fmla="*/ 3165267 w 3207073"/>
              <a:gd name="connsiteY2" fmla="*/ 1471513 h 1959911"/>
              <a:gd name="connsiteX3" fmla="*/ 393915 w 3207073"/>
              <a:gd name="connsiteY3" fmla="*/ 426412 h 1959911"/>
              <a:gd name="connsiteX4" fmla="*/ 58414 w 3207073"/>
              <a:gd name="connsiteY4" fmla="*/ 778389 h 1959911"/>
              <a:gd name="connsiteX5" fmla="*/ 0 w 3207073"/>
              <a:gd name="connsiteY5" fmla="*/ 986299 h 1959911"/>
              <a:gd name="connsiteX6" fmla="*/ 72189 w 3207073"/>
              <a:gd name="connsiteY6" fmla="*/ 1183026 h 1959911"/>
              <a:gd name="connsiteX7" fmla="*/ 130039 w 3207073"/>
              <a:gd name="connsiteY7" fmla="*/ 1378969 h 1959911"/>
              <a:gd name="connsiteX8" fmla="*/ 1976798 w 3207073"/>
              <a:gd name="connsiteY8" fmla="*/ 0 h 1959911"/>
              <a:gd name="connsiteX9" fmla="*/ 1954772 w 3207073"/>
              <a:gd name="connsiteY9" fmla="*/ 180010 h 1959911"/>
              <a:gd name="connsiteX10" fmla="*/ 1814781 w 3207073"/>
              <a:gd name="connsiteY10" fmla="*/ 394805 h 1959911"/>
              <a:gd name="connsiteX11" fmla="*/ 1570032 w 3207073"/>
              <a:gd name="connsiteY11" fmla="*/ 664547 h 1959911"/>
              <a:gd name="connsiteX12" fmla="*/ 1688202 w 3207073"/>
              <a:gd name="connsiteY12" fmla="*/ 838926 h 1959911"/>
              <a:gd name="connsiteX13" fmla="*/ 1892935 w 3207073"/>
              <a:gd name="connsiteY13" fmla="*/ 1132499 h 1959911"/>
              <a:gd name="connsiteX14" fmla="*/ 1967721 w 3207073"/>
              <a:gd name="connsiteY14" fmla="*/ 1508131 h 1959911"/>
              <a:gd name="connsiteX15" fmla="*/ 2075095 w 3207073"/>
              <a:gd name="connsiteY15" fmla="*/ 1738689 h 1959911"/>
              <a:gd name="connsiteX0" fmla="*/ 2082004 w 3207073"/>
              <a:gd name="connsiteY0" fmla="*/ 1727934 h 1959911"/>
              <a:gd name="connsiteX1" fmla="*/ 2889336 w 3207073"/>
              <a:gd name="connsiteY1" fmla="*/ 1955121 h 1959911"/>
              <a:gd name="connsiteX2" fmla="*/ 3165267 w 3207073"/>
              <a:gd name="connsiteY2" fmla="*/ 1471513 h 1959911"/>
              <a:gd name="connsiteX3" fmla="*/ 393915 w 3207073"/>
              <a:gd name="connsiteY3" fmla="*/ 426412 h 1959911"/>
              <a:gd name="connsiteX4" fmla="*/ 58414 w 3207073"/>
              <a:gd name="connsiteY4" fmla="*/ 778389 h 1959911"/>
              <a:gd name="connsiteX5" fmla="*/ 0 w 3207073"/>
              <a:gd name="connsiteY5" fmla="*/ 986299 h 1959911"/>
              <a:gd name="connsiteX6" fmla="*/ 72189 w 3207073"/>
              <a:gd name="connsiteY6" fmla="*/ 1183026 h 1959911"/>
              <a:gd name="connsiteX7" fmla="*/ 2404316 w 3207073"/>
              <a:gd name="connsiteY7" fmla="*/ 30815 h 1959911"/>
              <a:gd name="connsiteX8" fmla="*/ 1976798 w 3207073"/>
              <a:gd name="connsiteY8" fmla="*/ 0 h 1959911"/>
              <a:gd name="connsiteX9" fmla="*/ 1954772 w 3207073"/>
              <a:gd name="connsiteY9" fmla="*/ 180010 h 1959911"/>
              <a:gd name="connsiteX10" fmla="*/ 1814781 w 3207073"/>
              <a:gd name="connsiteY10" fmla="*/ 394805 h 1959911"/>
              <a:gd name="connsiteX11" fmla="*/ 1570032 w 3207073"/>
              <a:gd name="connsiteY11" fmla="*/ 664547 h 1959911"/>
              <a:gd name="connsiteX12" fmla="*/ 1688202 w 3207073"/>
              <a:gd name="connsiteY12" fmla="*/ 838926 h 1959911"/>
              <a:gd name="connsiteX13" fmla="*/ 1892935 w 3207073"/>
              <a:gd name="connsiteY13" fmla="*/ 1132499 h 1959911"/>
              <a:gd name="connsiteX14" fmla="*/ 1967721 w 3207073"/>
              <a:gd name="connsiteY14" fmla="*/ 1508131 h 1959911"/>
              <a:gd name="connsiteX15" fmla="*/ 2075095 w 3207073"/>
              <a:gd name="connsiteY15" fmla="*/ 1738689 h 1959911"/>
              <a:gd name="connsiteX0" fmla="*/ 2082004 w 3207073"/>
              <a:gd name="connsiteY0" fmla="*/ 1727934 h 1959911"/>
              <a:gd name="connsiteX1" fmla="*/ 2889336 w 3207073"/>
              <a:gd name="connsiteY1" fmla="*/ 1955121 h 1959911"/>
              <a:gd name="connsiteX2" fmla="*/ 3165267 w 3207073"/>
              <a:gd name="connsiteY2" fmla="*/ 1471513 h 1959911"/>
              <a:gd name="connsiteX3" fmla="*/ 393915 w 3207073"/>
              <a:gd name="connsiteY3" fmla="*/ 426412 h 1959911"/>
              <a:gd name="connsiteX4" fmla="*/ 58414 w 3207073"/>
              <a:gd name="connsiteY4" fmla="*/ 778389 h 1959911"/>
              <a:gd name="connsiteX5" fmla="*/ 0 w 3207073"/>
              <a:gd name="connsiteY5" fmla="*/ 986299 h 1959911"/>
              <a:gd name="connsiteX6" fmla="*/ 2577019 w 3207073"/>
              <a:gd name="connsiteY6" fmla="*/ 159211 h 1959911"/>
              <a:gd name="connsiteX7" fmla="*/ 2404316 w 3207073"/>
              <a:gd name="connsiteY7" fmla="*/ 30815 h 1959911"/>
              <a:gd name="connsiteX8" fmla="*/ 1976798 w 3207073"/>
              <a:gd name="connsiteY8" fmla="*/ 0 h 1959911"/>
              <a:gd name="connsiteX9" fmla="*/ 1954772 w 3207073"/>
              <a:gd name="connsiteY9" fmla="*/ 180010 h 1959911"/>
              <a:gd name="connsiteX10" fmla="*/ 1814781 w 3207073"/>
              <a:gd name="connsiteY10" fmla="*/ 394805 h 1959911"/>
              <a:gd name="connsiteX11" fmla="*/ 1570032 w 3207073"/>
              <a:gd name="connsiteY11" fmla="*/ 664547 h 1959911"/>
              <a:gd name="connsiteX12" fmla="*/ 1688202 w 3207073"/>
              <a:gd name="connsiteY12" fmla="*/ 838926 h 1959911"/>
              <a:gd name="connsiteX13" fmla="*/ 1892935 w 3207073"/>
              <a:gd name="connsiteY13" fmla="*/ 1132499 h 1959911"/>
              <a:gd name="connsiteX14" fmla="*/ 1967721 w 3207073"/>
              <a:gd name="connsiteY14" fmla="*/ 1508131 h 1959911"/>
              <a:gd name="connsiteX15" fmla="*/ 2075095 w 3207073"/>
              <a:gd name="connsiteY15" fmla="*/ 1738689 h 1959911"/>
              <a:gd name="connsiteX0" fmla="*/ 2023699 w 3148768"/>
              <a:gd name="connsiteY0" fmla="*/ 1727934 h 1959911"/>
              <a:gd name="connsiteX1" fmla="*/ 2831031 w 3148768"/>
              <a:gd name="connsiteY1" fmla="*/ 1955121 h 1959911"/>
              <a:gd name="connsiteX2" fmla="*/ 3106962 w 3148768"/>
              <a:gd name="connsiteY2" fmla="*/ 1471513 h 1959911"/>
              <a:gd name="connsiteX3" fmla="*/ 335610 w 3148768"/>
              <a:gd name="connsiteY3" fmla="*/ 426412 h 1959911"/>
              <a:gd name="connsiteX4" fmla="*/ 109 w 3148768"/>
              <a:gd name="connsiteY4" fmla="*/ 778389 h 1959911"/>
              <a:gd name="connsiteX5" fmla="*/ 2892003 w 3148768"/>
              <a:gd name="connsiteY5" fmla="*/ 329807 h 1959911"/>
              <a:gd name="connsiteX6" fmla="*/ 2518714 w 3148768"/>
              <a:gd name="connsiteY6" fmla="*/ 159211 h 1959911"/>
              <a:gd name="connsiteX7" fmla="*/ 2346011 w 3148768"/>
              <a:gd name="connsiteY7" fmla="*/ 30815 h 1959911"/>
              <a:gd name="connsiteX8" fmla="*/ 1918493 w 3148768"/>
              <a:gd name="connsiteY8" fmla="*/ 0 h 1959911"/>
              <a:gd name="connsiteX9" fmla="*/ 1896467 w 3148768"/>
              <a:gd name="connsiteY9" fmla="*/ 180010 h 1959911"/>
              <a:gd name="connsiteX10" fmla="*/ 1756476 w 3148768"/>
              <a:gd name="connsiteY10" fmla="*/ 394805 h 1959911"/>
              <a:gd name="connsiteX11" fmla="*/ 1511727 w 3148768"/>
              <a:gd name="connsiteY11" fmla="*/ 664547 h 1959911"/>
              <a:gd name="connsiteX12" fmla="*/ 1629897 w 3148768"/>
              <a:gd name="connsiteY12" fmla="*/ 838926 h 1959911"/>
              <a:gd name="connsiteX13" fmla="*/ 1834630 w 3148768"/>
              <a:gd name="connsiteY13" fmla="*/ 1132499 h 1959911"/>
              <a:gd name="connsiteX14" fmla="*/ 1909416 w 3148768"/>
              <a:gd name="connsiteY14" fmla="*/ 1508131 h 1959911"/>
              <a:gd name="connsiteX15" fmla="*/ 2016790 w 3148768"/>
              <a:gd name="connsiteY15" fmla="*/ 1738689 h 1959911"/>
              <a:gd name="connsiteX0" fmla="*/ 1688089 w 2829730"/>
              <a:gd name="connsiteY0" fmla="*/ 1727934 h 1959911"/>
              <a:gd name="connsiteX1" fmla="*/ 2495421 w 2829730"/>
              <a:gd name="connsiteY1" fmla="*/ 1955121 h 1959911"/>
              <a:gd name="connsiteX2" fmla="*/ 2771352 w 2829730"/>
              <a:gd name="connsiteY2" fmla="*/ 1471513 h 1959911"/>
              <a:gd name="connsiteX3" fmla="*/ 0 w 2829730"/>
              <a:gd name="connsiteY3" fmla="*/ 426412 h 1959911"/>
              <a:gd name="connsiteX4" fmla="*/ 2829730 w 2829730"/>
              <a:gd name="connsiteY4" fmla="*/ 356358 h 1959911"/>
              <a:gd name="connsiteX5" fmla="*/ 2556393 w 2829730"/>
              <a:gd name="connsiteY5" fmla="*/ 329807 h 1959911"/>
              <a:gd name="connsiteX6" fmla="*/ 2183104 w 2829730"/>
              <a:gd name="connsiteY6" fmla="*/ 159211 h 1959911"/>
              <a:gd name="connsiteX7" fmla="*/ 2010401 w 2829730"/>
              <a:gd name="connsiteY7" fmla="*/ 30815 h 1959911"/>
              <a:gd name="connsiteX8" fmla="*/ 1582883 w 2829730"/>
              <a:gd name="connsiteY8" fmla="*/ 0 h 1959911"/>
              <a:gd name="connsiteX9" fmla="*/ 1560857 w 2829730"/>
              <a:gd name="connsiteY9" fmla="*/ 180010 h 1959911"/>
              <a:gd name="connsiteX10" fmla="*/ 1420866 w 2829730"/>
              <a:gd name="connsiteY10" fmla="*/ 394805 h 1959911"/>
              <a:gd name="connsiteX11" fmla="*/ 1176117 w 2829730"/>
              <a:gd name="connsiteY11" fmla="*/ 664547 h 1959911"/>
              <a:gd name="connsiteX12" fmla="*/ 1294287 w 2829730"/>
              <a:gd name="connsiteY12" fmla="*/ 838926 h 1959911"/>
              <a:gd name="connsiteX13" fmla="*/ 1499020 w 2829730"/>
              <a:gd name="connsiteY13" fmla="*/ 1132499 h 1959911"/>
              <a:gd name="connsiteX14" fmla="*/ 1573806 w 2829730"/>
              <a:gd name="connsiteY14" fmla="*/ 1508131 h 1959911"/>
              <a:gd name="connsiteX15" fmla="*/ 1681180 w 2829730"/>
              <a:gd name="connsiteY15" fmla="*/ 1738689 h 1959911"/>
              <a:gd name="connsiteX0" fmla="*/ 511972 w 1857109"/>
              <a:gd name="connsiteY0" fmla="*/ 1727934 h 1959911"/>
              <a:gd name="connsiteX1" fmla="*/ 1319304 w 1857109"/>
              <a:gd name="connsiteY1" fmla="*/ 1955121 h 1959911"/>
              <a:gd name="connsiteX2" fmla="*/ 1595235 w 1857109"/>
              <a:gd name="connsiteY2" fmla="*/ 1471513 h 1959911"/>
              <a:gd name="connsiteX3" fmla="*/ 1801544 w 1857109"/>
              <a:gd name="connsiteY3" fmla="*/ 293550 h 1959911"/>
              <a:gd name="connsiteX4" fmla="*/ 1653613 w 1857109"/>
              <a:gd name="connsiteY4" fmla="*/ 356358 h 1959911"/>
              <a:gd name="connsiteX5" fmla="*/ 1380276 w 1857109"/>
              <a:gd name="connsiteY5" fmla="*/ 329807 h 1959911"/>
              <a:gd name="connsiteX6" fmla="*/ 1006987 w 1857109"/>
              <a:gd name="connsiteY6" fmla="*/ 159211 h 1959911"/>
              <a:gd name="connsiteX7" fmla="*/ 834284 w 1857109"/>
              <a:gd name="connsiteY7" fmla="*/ 30815 h 1959911"/>
              <a:gd name="connsiteX8" fmla="*/ 406766 w 1857109"/>
              <a:gd name="connsiteY8" fmla="*/ 0 h 1959911"/>
              <a:gd name="connsiteX9" fmla="*/ 384740 w 1857109"/>
              <a:gd name="connsiteY9" fmla="*/ 180010 h 1959911"/>
              <a:gd name="connsiteX10" fmla="*/ 244749 w 1857109"/>
              <a:gd name="connsiteY10" fmla="*/ 394805 h 1959911"/>
              <a:gd name="connsiteX11" fmla="*/ 0 w 1857109"/>
              <a:gd name="connsiteY11" fmla="*/ 664547 h 1959911"/>
              <a:gd name="connsiteX12" fmla="*/ 118170 w 1857109"/>
              <a:gd name="connsiteY12" fmla="*/ 838926 h 1959911"/>
              <a:gd name="connsiteX13" fmla="*/ 322903 w 1857109"/>
              <a:gd name="connsiteY13" fmla="*/ 1132499 h 1959911"/>
              <a:gd name="connsiteX14" fmla="*/ 397689 w 1857109"/>
              <a:gd name="connsiteY14" fmla="*/ 1508131 h 1959911"/>
              <a:gd name="connsiteX15" fmla="*/ 505063 w 1857109"/>
              <a:gd name="connsiteY15" fmla="*/ 1738689 h 1959911"/>
              <a:gd name="connsiteX0" fmla="*/ 511972 w 1857109"/>
              <a:gd name="connsiteY0" fmla="*/ 1755288 h 1987265"/>
              <a:gd name="connsiteX1" fmla="*/ 1319304 w 1857109"/>
              <a:gd name="connsiteY1" fmla="*/ 1982475 h 1987265"/>
              <a:gd name="connsiteX2" fmla="*/ 1595235 w 1857109"/>
              <a:gd name="connsiteY2" fmla="*/ 1498867 h 1987265"/>
              <a:gd name="connsiteX3" fmla="*/ 1801544 w 1857109"/>
              <a:gd name="connsiteY3" fmla="*/ 320904 h 1987265"/>
              <a:gd name="connsiteX4" fmla="*/ 1653613 w 1857109"/>
              <a:gd name="connsiteY4" fmla="*/ 383712 h 1987265"/>
              <a:gd name="connsiteX5" fmla="*/ 1380276 w 1857109"/>
              <a:gd name="connsiteY5" fmla="*/ 357161 h 1987265"/>
              <a:gd name="connsiteX6" fmla="*/ 1006987 w 1857109"/>
              <a:gd name="connsiteY6" fmla="*/ 186565 h 1987265"/>
              <a:gd name="connsiteX7" fmla="*/ 834284 w 1857109"/>
              <a:gd name="connsiteY7" fmla="*/ 58169 h 1987265"/>
              <a:gd name="connsiteX8" fmla="*/ 410674 w 1857109"/>
              <a:gd name="connsiteY8" fmla="*/ 0 h 1987265"/>
              <a:gd name="connsiteX9" fmla="*/ 384740 w 1857109"/>
              <a:gd name="connsiteY9" fmla="*/ 207364 h 1987265"/>
              <a:gd name="connsiteX10" fmla="*/ 244749 w 1857109"/>
              <a:gd name="connsiteY10" fmla="*/ 422159 h 1987265"/>
              <a:gd name="connsiteX11" fmla="*/ 0 w 1857109"/>
              <a:gd name="connsiteY11" fmla="*/ 691901 h 1987265"/>
              <a:gd name="connsiteX12" fmla="*/ 118170 w 1857109"/>
              <a:gd name="connsiteY12" fmla="*/ 866280 h 1987265"/>
              <a:gd name="connsiteX13" fmla="*/ 322903 w 1857109"/>
              <a:gd name="connsiteY13" fmla="*/ 1159853 h 1987265"/>
              <a:gd name="connsiteX14" fmla="*/ 397689 w 1857109"/>
              <a:gd name="connsiteY14" fmla="*/ 1535485 h 1987265"/>
              <a:gd name="connsiteX15" fmla="*/ 505063 w 1857109"/>
              <a:gd name="connsiteY15" fmla="*/ 1766043 h 1987265"/>
              <a:gd name="connsiteX0" fmla="*/ 511972 w 1857109"/>
              <a:gd name="connsiteY0" fmla="*/ 1755288 h 1987265"/>
              <a:gd name="connsiteX1" fmla="*/ 1319304 w 1857109"/>
              <a:gd name="connsiteY1" fmla="*/ 1982475 h 1987265"/>
              <a:gd name="connsiteX2" fmla="*/ 1595235 w 1857109"/>
              <a:gd name="connsiteY2" fmla="*/ 1498867 h 1987265"/>
              <a:gd name="connsiteX3" fmla="*/ 1801544 w 1857109"/>
              <a:gd name="connsiteY3" fmla="*/ 320904 h 1987265"/>
              <a:gd name="connsiteX4" fmla="*/ 1653613 w 1857109"/>
              <a:gd name="connsiteY4" fmla="*/ 383712 h 1987265"/>
              <a:gd name="connsiteX5" fmla="*/ 1380276 w 1857109"/>
              <a:gd name="connsiteY5" fmla="*/ 357161 h 1987265"/>
              <a:gd name="connsiteX6" fmla="*/ 1006987 w 1857109"/>
              <a:gd name="connsiteY6" fmla="*/ 186565 h 1987265"/>
              <a:gd name="connsiteX7" fmla="*/ 834284 w 1857109"/>
              <a:gd name="connsiteY7" fmla="*/ 58169 h 1987265"/>
              <a:gd name="connsiteX8" fmla="*/ 410674 w 1857109"/>
              <a:gd name="connsiteY8" fmla="*/ 0 h 1987265"/>
              <a:gd name="connsiteX9" fmla="*/ 384740 w 1857109"/>
              <a:gd name="connsiteY9" fmla="*/ 207364 h 1987265"/>
              <a:gd name="connsiteX10" fmla="*/ 244749 w 1857109"/>
              <a:gd name="connsiteY10" fmla="*/ 422159 h 1987265"/>
              <a:gd name="connsiteX11" fmla="*/ 0 w 1857109"/>
              <a:gd name="connsiteY11" fmla="*/ 691901 h 1987265"/>
              <a:gd name="connsiteX12" fmla="*/ 118170 w 1857109"/>
              <a:gd name="connsiteY12" fmla="*/ 866280 h 1987265"/>
              <a:gd name="connsiteX13" fmla="*/ 322903 w 1857109"/>
              <a:gd name="connsiteY13" fmla="*/ 1159853 h 1987265"/>
              <a:gd name="connsiteX14" fmla="*/ 397689 w 1857109"/>
              <a:gd name="connsiteY14" fmla="*/ 1535485 h 1987265"/>
              <a:gd name="connsiteX15" fmla="*/ 505063 w 1857109"/>
              <a:gd name="connsiteY15" fmla="*/ 1766043 h 1987265"/>
              <a:gd name="connsiteX0" fmla="*/ 511972 w 1857109"/>
              <a:gd name="connsiteY0" fmla="*/ 1755288 h 1987265"/>
              <a:gd name="connsiteX1" fmla="*/ 1319304 w 1857109"/>
              <a:gd name="connsiteY1" fmla="*/ 1982475 h 1987265"/>
              <a:gd name="connsiteX2" fmla="*/ 1595235 w 1857109"/>
              <a:gd name="connsiteY2" fmla="*/ 1498867 h 1987265"/>
              <a:gd name="connsiteX3" fmla="*/ 1801544 w 1857109"/>
              <a:gd name="connsiteY3" fmla="*/ 320904 h 1987265"/>
              <a:gd name="connsiteX4" fmla="*/ 1653613 w 1857109"/>
              <a:gd name="connsiteY4" fmla="*/ 383712 h 1987265"/>
              <a:gd name="connsiteX5" fmla="*/ 1380276 w 1857109"/>
              <a:gd name="connsiteY5" fmla="*/ 357161 h 1987265"/>
              <a:gd name="connsiteX6" fmla="*/ 1006987 w 1857109"/>
              <a:gd name="connsiteY6" fmla="*/ 186565 h 1987265"/>
              <a:gd name="connsiteX7" fmla="*/ 834284 w 1857109"/>
              <a:gd name="connsiteY7" fmla="*/ 58169 h 1987265"/>
              <a:gd name="connsiteX8" fmla="*/ 410674 w 1857109"/>
              <a:gd name="connsiteY8" fmla="*/ 0 h 1987265"/>
              <a:gd name="connsiteX9" fmla="*/ 384740 w 1857109"/>
              <a:gd name="connsiteY9" fmla="*/ 207364 h 1987265"/>
              <a:gd name="connsiteX10" fmla="*/ 244749 w 1857109"/>
              <a:gd name="connsiteY10" fmla="*/ 422159 h 1987265"/>
              <a:gd name="connsiteX11" fmla="*/ 0 w 1857109"/>
              <a:gd name="connsiteY11" fmla="*/ 691901 h 1987265"/>
              <a:gd name="connsiteX12" fmla="*/ 118170 w 1857109"/>
              <a:gd name="connsiteY12" fmla="*/ 866280 h 1987265"/>
              <a:gd name="connsiteX13" fmla="*/ 322903 w 1857109"/>
              <a:gd name="connsiteY13" fmla="*/ 1159853 h 1987265"/>
              <a:gd name="connsiteX14" fmla="*/ 397689 w 1857109"/>
              <a:gd name="connsiteY14" fmla="*/ 1535485 h 1987265"/>
              <a:gd name="connsiteX15" fmla="*/ 505063 w 1857109"/>
              <a:gd name="connsiteY15" fmla="*/ 1766043 h 1987265"/>
              <a:gd name="connsiteX0" fmla="*/ 511972 w 1922208"/>
              <a:gd name="connsiteY0" fmla="*/ 1755288 h 1987265"/>
              <a:gd name="connsiteX1" fmla="*/ 1319304 w 1922208"/>
              <a:gd name="connsiteY1" fmla="*/ 1982475 h 1987265"/>
              <a:gd name="connsiteX2" fmla="*/ 1595235 w 1922208"/>
              <a:gd name="connsiteY2" fmla="*/ 1498867 h 1987265"/>
              <a:gd name="connsiteX3" fmla="*/ 1801544 w 1922208"/>
              <a:gd name="connsiteY3" fmla="*/ 320904 h 1987265"/>
              <a:gd name="connsiteX4" fmla="*/ 1653613 w 1922208"/>
              <a:gd name="connsiteY4" fmla="*/ 383712 h 1987265"/>
              <a:gd name="connsiteX5" fmla="*/ 1380276 w 1922208"/>
              <a:gd name="connsiteY5" fmla="*/ 357161 h 1987265"/>
              <a:gd name="connsiteX6" fmla="*/ 1006987 w 1922208"/>
              <a:gd name="connsiteY6" fmla="*/ 186565 h 1987265"/>
              <a:gd name="connsiteX7" fmla="*/ 834284 w 1922208"/>
              <a:gd name="connsiteY7" fmla="*/ 58169 h 1987265"/>
              <a:gd name="connsiteX8" fmla="*/ 410674 w 1922208"/>
              <a:gd name="connsiteY8" fmla="*/ 0 h 1987265"/>
              <a:gd name="connsiteX9" fmla="*/ 384740 w 1922208"/>
              <a:gd name="connsiteY9" fmla="*/ 207364 h 1987265"/>
              <a:gd name="connsiteX10" fmla="*/ 244749 w 1922208"/>
              <a:gd name="connsiteY10" fmla="*/ 422159 h 1987265"/>
              <a:gd name="connsiteX11" fmla="*/ 0 w 1922208"/>
              <a:gd name="connsiteY11" fmla="*/ 691901 h 1987265"/>
              <a:gd name="connsiteX12" fmla="*/ 118170 w 1922208"/>
              <a:gd name="connsiteY12" fmla="*/ 866280 h 1987265"/>
              <a:gd name="connsiteX13" fmla="*/ 322903 w 1922208"/>
              <a:gd name="connsiteY13" fmla="*/ 1159853 h 1987265"/>
              <a:gd name="connsiteX14" fmla="*/ 397689 w 1922208"/>
              <a:gd name="connsiteY14" fmla="*/ 1535485 h 1987265"/>
              <a:gd name="connsiteX15" fmla="*/ 505063 w 1922208"/>
              <a:gd name="connsiteY15" fmla="*/ 1766043 h 1987265"/>
              <a:gd name="connsiteX0" fmla="*/ 511972 w 2556263"/>
              <a:gd name="connsiteY0" fmla="*/ 1755288 h 1987265"/>
              <a:gd name="connsiteX1" fmla="*/ 1319304 w 2556263"/>
              <a:gd name="connsiteY1" fmla="*/ 1982475 h 1987265"/>
              <a:gd name="connsiteX2" fmla="*/ 1595235 w 2556263"/>
              <a:gd name="connsiteY2" fmla="*/ 1498867 h 1987265"/>
              <a:gd name="connsiteX3" fmla="*/ 2555116 w 2556263"/>
              <a:gd name="connsiteY3" fmla="*/ 1228471 h 1987265"/>
              <a:gd name="connsiteX4" fmla="*/ 1801544 w 2556263"/>
              <a:gd name="connsiteY4" fmla="*/ 320904 h 1987265"/>
              <a:gd name="connsiteX5" fmla="*/ 1653613 w 2556263"/>
              <a:gd name="connsiteY5" fmla="*/ 383712 h 1987265"/>
              <a:gd name="connsiteX6" fmla="*/ 1380276 w 2556263"/>
              <a:gd name="connsiteY6" fmla="*/ 357161 h 1987265"/>
              <a:gd name="connsiteX7" fmla="*/ 1006987 w 2556263"/>
              <a:gd name="connsiteY7" fmla="*/ 186565 h 1987265"/>
              <a:gd name="connsiteX8" fmla="*/ 834284 w 2556263"/>
              <a:gd name="connsiteY8" fmla="*/ 58169 h 1987265"/>
              <a:gd name="connsiteX9" fmla="*/ 410674 w 2556263"/>
              <a:gd name="connsiteY9" fmla="*/ 0 h 1987265"/>
              <a:gd name="connsiteX10" fmla="*/ 384740 w 2556263"/>
              <a:gd name="connsiteY10" fmla="*/ 207364 h 1987265"/>
              <a:gd name="connsiteX11" fmla="*/ 244749 w 2556263"/>
              <a:gd name="connsiteY11" fmla="*/ 422159 h 1987265"/>
              <a:gd name="connsiteX12" fmla="*/ 0 w 2556263"/>
              <a:gd name="connsiteY12" fmla="*/ 691901 h 1987265"/>
              <a:gd name="connsiteX13" fmla="*/ 118170 w 2556263"/>
              <a:gd name="connsiteY13" fmla="*/ 866280 h 1987265"/>
              <a:gd name="connsiteX14" fmla="*/ 322903 w 2556263"/>
              <a:gd name="connsiteY14" fmla="*/ 1159853 h 1987265"/>
              <a:gd name="connsiteX15" fmla="*/ 397689 w 2556263"/>
              <a:gd name="connsiteY15" fmla="*/ 1535485 h 1987265"/>
              <a:gd name="connsiteX16" fmla="*/ 505063 w 2556263"/>
              <a:gd name="connsiteY16" fmla="*/ 1766043 h 1987265"/>
              <a:gd name="connsiteX0" fmla="*/ 511972 w 2555574"/>
              <a:gd name="connsiteY0" fmla="*/ 1755288 h 1987265"/>
              <a:gd name="connsiteX1" fmla="*/ 1319304 w 2555574"/>
              <a:gd name="connsiteY1" fmla="*/ 1982475 h 1987265"/>
              <a:gd name="connsiteX2" fmla="*/ 1595235 w 2555574"/>
              <a:gd name="connsiteY2" fmla="*/ 1498867 h 1987265"/>
              <a:gd name="connsiteX3" fmla="*/ 1961146 w 2555574"/>
              <a:gd name="connsiteY3" fmla="*/ 1451209 h 1987265"/>
              <a:gd name="connsiteX4" fmla="*/ 2555116 w 2555574"/>
              <a:gd name="connsiteY4" fmla="*/ 1228471 h 1987265"/>
              <a:gd name="connsiteX5" fmla="*/ 1801544 w 2555574"/>
              <a:gd name="connsiteY5" fmla="*/ 320904 h 1987265"/>
              <a:gd name="connsiteX6" fmla="*/ 1653613 w 2555574"/>
              <a:gd name="connsiteY6" fmla="*/ 383712 h 1987265"/>
              <a:gd name="connsiteX7" fmla="*/ 1380276 w 2555574"/>
              <a:gd name="connsiteY7" fmla="*/ 357161 h 1987265"/>
              <a:gd name="connsiteX8" fmla="*/ 1006987 w 2555574"/>
              <a:gd name="connsiteY8" fmla="*/ 186565 h 1987265"/>
              <a:gd name="connsiteX9" fmla="*/ 834284 w 2555574"/>
              <a:gd name="connsiteY9" fmla="*/ 58169 h 1987265"/>
              <a:gd name="connsiteX10" fmla="*/ 410674 w 2555574"/>
              <a:gd name="connsiteY10" fmla="*/ 0 h 1987265"/>
              <a:gd name="connsiteX11" fmla="*/ 384740 w 2555574"/>
              <a:gd name="connsiteY11" fmla="*/ 207364 h 1987265"/>
              <a:gd name="connsiteX12" fmla="*/ 244749 w 2555574"/>
              <a:gd name="connsiteY12" fmla="*/ 422159 h 1987265"/>
              <a:gd name="connsiteX13" fmla="*/ 0 w 2555574"/>
              <a:gd name="connsiteY13" fmla="*/ 691901 h 1987265"/>
              <a:gd name="connsiteX14" fmla="*/ 118170 w 2555574"/>
              <a:gd name="connsiteY14" fmla="*/ 866280 h 1987265"/>
              <a:gd name="connsiteX15" fmla="*/ 322903 w 2555574"/>
              <a:gd name="connsiteY15" fmla="*/ 1159853 h 1987265"/>
              <a:gd name="connsiteX16" fmla="*/ 397689 w 2555574"/>
              <a:gd name="connsiteY16" fmla="*/ 1535485 h 1987265"/>
              <a:gd name="connsiteX17" fmla="*/ 505063 w 2555574"/>
              <a:gd name="connsiteY17" fmla="*/ 1766043 h 1987265"/>
              <a:gd name="connsiteX0" fmla="*/ 511972 w 3017219"/>
              <a:gd name="connsiteY0" fmla="*/ 1755288 h 1987265"/>
              <a:gd name="connsiteX1" fmla="*/ 1319304 w 3017219"/>
              <a:gd name="connsiteY1" fmla="*/ 1982475 h 1987265"/>
              <a:gd name="connsiteX2" fmla="*/ 1595235 w 3017219"/>
              <a:gd name="connsiteY2" fmla="*/ 1498867 h 1987265"/>
              <a:gd name="connsiteX3" fmla="*/ 1961146 w 3017219"/>
              <a:gd name="connsiteY3" fmla="*/ 1451209 h 1987265"/>
              <a:gd name="connsiteX4" fmla="*/ 2555116 w 3017219"/>
              <a:gd name="connsiteY4" fmla="*/ 1228471 h 1987265"/>
              <a:gd name="connsiteX5" fmla="*/ 2996685 w 3017219"/>
              <a:gd name="connsiteY5" fmla="*/ 814256 h 1987265"/>
              <a:gd name="connsiteX6" fmla="*/ 1801544 w 3017219"/>
              <a:gd name="connsiteY6" fmla="*/ 320904 h 1987265"/>
              <a:gd name="connsiteX7" fmla="*/ 1653613 w 3017219"/>
              <a:gd name="connsiteY7" fmla="*/ 383712 h 1987265"/>
              <a:gd name="connsiteX8" fmla="*/ 1380276 w 3017219"/>
              <a:gd name="connsiteY8" fmla="*/ 357161 h 1987265"/>
              <a:gd name="connsiteX9" fmla="*/ 1006987 w 3017219"/>
              <a:gd name="connsiteY9" fmla="*/ 186565 h 1987265"/>
              <a:gd name="connsiteX10" fmla="*/ 834284 w 3017219"/>
              <a:gd name="connsiteY10" fmla="*/ 58169 h 1987265"/>
              <a:gd name="connsiteX11" fmla="*/ 410674 w 3017219"/>
              <a:gd name="connsiteY11" fmla="*/ 0 h 1987265"/>
              <a:gd name="connsiteX12" fmla="*/ 384740 w 3017219"/>
              <a:gd name="connsiteY12" fmla="*/ 207364 h 1987265"/>
              <a:gd name="connsiteX13" fmla="*/ 244749 w 3017219"/>
              <a:gd name="connsiteY13" fmla="*/ 422159 h 1987265"/>
              <a:gd name="connsiteX14" fmla="*/ 0 w 3017219"/>
              <a:gd name="connsiteY14" fmla="*/ 691901 h 1987265"/>
              <a:gd name="connsiteX15" fmla="*/ 118170 w 3017219"/>
              <a:gd name="connsiteY15" fmla="*/ 866280 h 1987265"/>
              <a:gd name="connsiteX16" fmla="*/ 322903 w 3017219"/>
              <a:gd name="connsiteY16" fmla="*/ 1159853 h 1987265"/>
              <a:gd name="connsiteX17" fmla="*/ 397689 w 3017219"/>
              <a:gd name="connsiteY17" fmla="*/ 1535485 h 1987265"/>
              <a:gd name="connsiteX18" fmla="*/ 505063 w 3017219"/>
              <a:gd name="connsiteY18" fmla="*/ 1766043 h 1987265"/>
              <a:gd name="connsiteX0" fmla="*/ 511972 w 3017219"/>
              <a:gd name="connsiteY0" fmla="*/ 1755288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05063 w 3017219"/>
              <a:gd name="connsiteY19" fmla="*/ 1766043 h 1989177"/>
              <a:gd name="connsiteX0" fmla="*/ 511972 w 3017219"/>
              <a:gd name="connsiteY0" fmla="*/ 1755288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469893 w 3017219"/>
              <a:gd name="connsiteY19" fmla="*/ 1820750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469893 w 3017219"/>
              <a:gd name="connsiteY19" fmla="*/ 1820750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497247 w 3017219"/>
              <a:gd name="connsiteY19" fmla="*/ 1746504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497247 w 3017219"/>
              <a:gd name="connsiteY19" fmla="*/ 1746504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16786 w 3017219"/>
              <a:gd name="connsiteY19" fmla="*/ 1789489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16786 w 3017219"/>
              <a:gd name="connsiteY19" fmla="*/ 1789489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16786 w 3017219"/>
              <a:gd name="connsiteY19" fmla="*/ 1789489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16786 w 3017219"/>
              <a:gd name="connsiteY19" fmla="*/ 1789489 h 1989177"/>
              <a:gd name="connsiteX0" fmla="*/ 547141 w 3017219"/>
              <a:gd name="connsiteY0" fmla="*/ 1782642 h 1989177"/>
              <a:gd name="connsiteX1" fmla="*/ 1015485 w 3017219"/>
              <a:gd name="connsiteY1" fmla="*/ 1822440 h 1989177"/>
              <a:gd name="connsiteX2" fmla="*/ 1319304 w 3017219"/>
              <a:gd name="connsiteY2" fmla="*/ 1982475 h 1989177"/>
              <a:gd name="connsiteX3" fmla="*/ 1595235 w 3017219"/>
              <a:gd name="connsiteY3" fmla="*/ 1498867 h 1989177"/>
              <a:gd name="connsiteX4" fmla="*/ 1961146 w 3017219"/>
              <a:gd name="connsiteY4" fmla="*/ 1451209 h 1989177"/>
              <a:gd name="connsiteX5" fmla="*/ 2555116 w 3017219"/>
              <a:gd name="connsiteY5" fmla="*/ 1228471 h 1989177"/>
              <a:gd name="connsiteX6" fmla="*/ 2996685 w 3017219"/>
              <a:gd name="connsiteY6" fmla="*/ 814256 h 1989177"/>
              <a:gd name="connsiteX7" fmla="*/ 1801544 w 3017219"/>
              <a:gd name="connsiteY7" fmla="*/ 320904 h 1989177"/>
              <a:gd name="connsiteX8" fmla="*/ 1653613 w 3017219"/>
              <a:gd name="connsiteY8" fmla="*/ 383712 h 1989177"/>
              <a:gd name="connsiteX9" fmla="*/ 1380276 w 3017219"/>
              <a:gd name="connsiteY9" fmla="*/ 357161 h 1989177"/>
              <a:gd name="connsiteX10" fmla="*/ 1006987 w 3017219"/>
              <a:gd name="connsiteY10" fmla="*/ 186565 h 1989177"/>
              <a:gd name="connsiteX11" fmla="*/ 834284 w 3017219"/>
              <a:gd name="connsiteY11" fmla="*/ 58169 h 1989177"/>
              <a:gd name="connsiteX12" fmla="*/ 410674 w 3017219"/>
              <a:gd name="connsiteY12" fmla="*/ 0 h 1989177"/>
              <a:gd name="connsiteX13" fmla="*/ 384740 w 3017219"/>
              <a:gd name="connsiteY13" fmla="*/ 207364 h 1989177"/>
              <a:gd name="connsiteX14" fmla="*/ 244749 w 3017219"/>
              <a:gd name="connsiteY14" fmla="*/ 422159 h 1989177"/>
              <a:gd name="connsiteX15" fmla="*/ 0 w 3017219"/>
              <a:gd name="connsiteY15" fmla="*/ 691901 h 1989177"/>
              <a:gd name="connsiteX16" fmla="*/ 118170 w 3017219"/>
              <a:gd name="connsiteY16" fmla="*/ 866280 h 1989177"/>
              <a:gd name="connsiteX17" fmla="*/ 322903 w 3017219"/>
              <a:gd name="connsiteY17" fmla="*/ 1159853 h 1989177"/>
              <a:gd name="connsiteX18" fmla="*/ 397689 w 3017219"/>
              <a:gd name="connsiteY18" fmla="*/ 1535485 h 1989177"/>
              <a:gd name="connsiteX19" fmla="*/ 516786 w 3017219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596252 w 3018236"/>
              <a:gd name="connsiteY3" fmla="*/ 149886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08004 w 3018236"/>
              <a:gd name="connsiteY10" fmla="*/ 186565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18236"/>
              <a:gd name="connsiteY0" fmla="*/ 1782642 h 1989177"/>
              <a:gd name="connsiteX1" fmla="*/ 1016502 w 3018236"/>
              <a:gd name="connsiteY1" fmla="*/ 1822440 h 1989177"/>
              <a:gd name="connsiteX2" fmla="*/ 1320321 w 3018236"/>
              <a:gd name="connsiteY2" fmla="*/ 1982475 h 1989177"/>
              <a:gd name="connsiteX3" fmla="*/ 1662683 w 3018236"/>
              <a:gd name="connsiteY3" fmla="*/ 1534037 h 1989177"/>
              <a:gd name="connsiteX4" fmla="*/ 1962163 w 3018236"/>
              <a:gd name="connsiteY4" fmla="*/ 1451209 h 1989177"/>
              <a:gd name="connsiteX5" fmla="*/ 2556133 w 3018236"/>
              <a:gd name="connsiteY5" fmla="*/ 1228471 h 1989177"/>
              <a:gd name="connsiteX6" fmla="*/ 2997702 w 3018236"/>
              <a:gd name="connsiteY6" fmla="*/ 814256 h 1989177"/>
              <a:gd name="connsiteX7" fmla="*/ 1802561 w 3018236"/>
              <a:gd name="connsiteY7" fmla="*/ 320904 h 1989177"/>
              <a:gd name="connsiteX8" fmla="*/ 1654630 w 3018236"/>
              <a:gd name="connsiteY8" fmla="*/ 383712 h 1989177"/>
              <a:gd name="connsiteX9" fmla="*/ 1381293 w 3018236"/>
              <a:gd name="connsiteY9" fmla="*/ 357161 h 1989177"/>
              <a:gd name="connsiteX10" fmla="*/ 1011911 w 3018236"/>
              <a:gd name="connsiteY10" fmla="*/ 182657 h 1989177"/>
              <a:gd name="connsiteX11" fmla="*/ 835301 w 3018236"/>
              <a:gd name="connsiteY11" fmla="*/ 58169 h 1989177"/>
              <a:gd name="connsiteX12" fmla="*/ 411691 w 3018236"/>
              <a:gd name="connsiteY12" fmla="*/ 0 h 1989177"/>
              <a:gd name="connsiteX13" fmla="*/ 385757 w 3018236"/>
              <a:gd name="connsiteY13" fmla="*/ 207364 h 1989177"/>
              <a:gd name="connsiteX14" fmla="*/ 245766 w 3018236"/>
              <a:gd name="connsiteY14" fmla="*/ 422159 h 1989177"/>
              <a:gd name="connsiteX15" fmla="*/ 1017 w 3018236"/>
              <a:gd name="connsiteY15" fmla="*/ 691901 h 1989177"/>
              <a:gd name="connsiteX16" fmla="*/ 119187 w 3018236"/>
              <a:gd name="connsiteY16" fmla="*/ 866280 h 1989177"/>
              <a:gd name="connsiteX17" fmla="*/ 323920 w 3018236"/>
              <a:gd name="connsiteY17" fmla="*/ 1159853 h 1989177"/>
              <a:gd name="connsiteX18" fmla="*/ 398706 w 3018236"/>
              <a:gd name="connsiteY18" fmla="*/ 1535485 h 1989177"/>
              <a:gd name="connsiteX19" fmla="*/ 517803 w 3018236"/>
              <a:gd name="connsiteY19" fmla="*/ 1789489 h 1989177"/>
              <a:gd name="connsiteX0" fmla="*/ 548158 w 3000288"/>
              <a:gd name="connsiteY0" fmla="*/ 1782642 h 1989177"/>
              <a:gd name="connsiteX1" fmla="*/ 1016502 w 3000288"/>
              <a:gd name="connsiteY1" fmla="*/ 1822440 h 1989177"/>
              <a:gd name="connsiteX2" fmla="*/ 1320321 w 3000288"/>
              <a:gd name="connsiteY2" fmla="*/ 1982475 h 1989177"/>
              <a:gd name="connsiteX3" fmla="*/ 1662683 w 3000288"/>
              <a:gd name="connsiteY3" fmla="*/ 1534037 h 1989177"/>
              <a:gd name="connsiteX4" fmla="*/ 1962163 w 3000288"/>
              <a:gd name="connsiteY4" fmla="*/ 1451209 h 1989177"/>
              <a:gd name="connsiteX5" fmla="*/ 2556133 w 3000288"/>
              <a:gd name="connsiteY5" fmla="*/ 1228471 h 1989177"/>
              <a:gd name="connsiteX6" fmla="*/ 2997702 w 3000288"/>
              <a:gd name="connsiteY6" fmla="*/ 814256 h 1989177"/>
              <a:gd name="connsiteX7" fmla="*/ 2329487 w 3000288"/>
              <a:gd name="connsiteY7" fmla="*/ 435209 h 1989177"/>
              <a:gd name="connsiteX8" fmla="*/ 1802561 w 3000288"/>
              <a:gd name="connsiteY8" fmla="*/ 320904 h 1989177"/>
              <a:gd name="connsiteX9" fmla="*/ 1654630 w 3000288"/>
              <a:gd name="connsiteY9" fmla="*/ 383712 h 1989177"/>
              <a:gd name="connsiteX10" fmla="*/ 1381293 w 3000288"/>
              <a:gd name="connsiteY10" fmla="*/ 357161 h 1989177"/>
              <a:gd name="connsiteX11" fmla="*/ 1011911 w 3000288"/>
              <a:gd name="connsiteY11" fmla="*/ 182657 h 1989177"/>
              <a:gd name="connsiteX12" fmla="*/ 835301 w 3000288"/>
              <a:gd name="connsiteY12" fmla="*/ 58169 h 1989177"/>
              <a:gd name="connsiteX13" fmla="*/ 411691 w 3000288"/>
              <a:gd name="connsiteY13" fmla="*/ 0 h 1989177"/>
              <a:gd name="connsiteX14" fmla="*/ 385757 w 3000288"/>
              <a:gd name="connsiteY14" fmla="*/ 207364 h 1989177"/>
              <a:gd name="connsiteX15" fmla="*/ 245766 w 3000288"/>
              <a:gd name="connsiteY15" fmla="*/ 422159 h 1989177"/>
              <a:gd name="connsiteX16" fmla="*/ 1017 w 3000288"/>
              <a:gd name="connsiteY16" fmla="*/ 691901 h 1989177"/>
              <a:gd name="connsiteX17" fmla="*/ 119187 w 3000288"/>
              <a:gd name="connsiteY17" fmla="*/ 866280 h 1989177"/>
              <a:gd name="connsiteX18" fmla="*/ 323920 w 3000288"/>
              <a:gd name="connsiteY18" fmla="*/ 1159853 h 1989177"/>
              <a:gd name="connsiteX19" fmla="*/ 398706 w 3000288"/>
              <a:gd name="connsiteY19" fmla="*/ 1535485 h 1989177"/>
              <a:gd name="connsiteX20" fmla="*/ 517803 w 3000288"/>
              <a:gd name="connsiteY20" fmla="*/ 1789489 h 1989177"/>
              <a:gd name="connsiteX0" fmla="*/ 548158 w 3000288"/>
              <a:gd name="connsiteY0" fmla="*/ 1782642 h 1989177"/>
              <a:gd name="connsiteX1" fmla="*/ 1016502 w 3000288"/>
              <a:gd name="connsiteY1" fmla="*/ 1822440 h 1989177"/>
              <a:gd name="connsiteX2" fmla="*/ 1320321 w 3000288"/>
              <a:gd name="connsiteY2" fmla="*/ 1982475 h 1989177"/>
              <a:gd name="connsiteX3" fmla="*/ 1662683 w 3000288"/>
              <a:gd name="connsiteY3" fmla="*/ 1534037 h 1989177"/>
              <a:gd name="connsiteX4" fmla="*/ 1962163 w 3000288"/>
              <a:gd name="connsiteY4" fmla="*/ 1451209 h 1989177"/>
              <a:gd name="connsiteX5" fmla="*/ 2556133 w 3000288"/>
              <a:gd name="connsiteY5" fmla="*/ 1228471 h 1989177"/>
              <a:gd name="connsiteX6" fmla="*/ 2997702 w 3000288"/>
              <a:gd name="connsiteY6" fmla="*/ 814256 h 1989177"/>
              <a:gd name="connsiteX7" fmla="*/ 2329487 w 3000288"/>
              <a:gd name="connsiteY7" fmla="*/ 435209 h 1989177"/>
              <a:gd name="connsiteX8" fmla="*/ 1802561 w 3000288"/>
              <a:gd name="connsiteY8" fmla="*/ 320904 h 1989177"/>
              <a:gd name="connsiteX9" fmla="*/ 1654630 w 3000288"/>
              <a:gd name="connsiteY9" fmla="*/ 383712 h 1989177"/>
              <a:gd name="connsiteX10" fmla="*/ 1381293 w 3000288"/>
              <a:gd name="connsiteY10" fmla="*/ 357161 h 1989177"/>
              <a:gd name="connsiteX11" fmla="*/ 1011911 w 3000288"/>
              <a:gd name="connsiteY11" fmla="*/ 182657 h 1989177"/>
              <a:gd name="connsiteX12" fmla="*/ 835301 w 3000288"/>
              <a:gd name="connsiteY12" fmla="*/ 58169 h 1989177"/>
              <a:gd name="connsiteX13" fmla="*/ 411691 w 3000288"/>
              <a:gd name="connsiteY13" fmla="*/ 0 h 1989177"/>
              <a:gd name="connsiteX14" fmla="*/ 385757 w 3000288"/>
              <a:gd name="connsiteY14" fmla="*/ 207364 h 1989177"/>
              <a:gd name="connsiteX15" fmla="*/ 245766 w 3000288"/>
              <a:gd name="connsiteY15" fmla="*/ 422159 h 1989177"/>
              <a:gd name="connsiteX16" fmla="*/ 1017 w 3000288"/>
              <a:gd name="connsiteY16" fmla="*/ 691901 h 1989177"/>
              <a:gd name="connsiteX17" fmla="*/ 119187 w 3000288"/>
              <a:gd name="connsiteY17" fmla="*/ 866280 h 1989177"/>
              <a:gd name="connsiteX18" fmla="*/ 323920 w 3000288"/>
              <a:gd name="connsiteY18" fmla="*/ 1159853 h 1989177"/>
              <a:gd name="connsiteX19" fmla="*/ 398706 w 3000288"/>
              <a:gd name="connsiteY19" fmla="*/ 1535485 h 1989177"/>
              <a:gd name="connsiteX20" fmla="*/ 517803 w 3000288"/>
              <a:gd name="connsiteY20" fmla="*/ 1789489 h 1989177"/>
              <a:gd name="connsiteX0" fmla="*/ 548158 w 3000288"/>
              <a:gd name="connsiteY0" fmla="*/ 1782642 h 1989177"/>
              <a:gd name="connsiteX1" fmla="*/ 1016502 w 3000288"/>
              <a:gd name="connsiteY1" fmla="*/ 1822440 h 1989177"/>
              <a:gd name="connsiteX2" fmla="*/ 1320321 w 3000288"/>
              <a:gd name="connsiteY2" fmla="*/ 1982475 h 1989177"/>
              <a:gd name="connsiteX3" fmla="*/ 1662683 w 3000288"/>
              <a:gd name="connsiteY3" fmla="*/ 1534037 h 1989177"/>
              <a:gd name="connsiteX4" fmla="*/ 1962163 w 3000288"/>
              <a:gd name="connsiteY4" fmla="*/ 1451209 h 1989177"/>
              <a:gd name="connsiteX5" fmla="*/ 2556133 w 3000288"/>
              <a:gd name="connsiteY5" fmla="*/ 1228471 h 1989177"/>
              <a:gd name="connsiteX6" fmla="*/ 2997702 w 3000288"/>
              <a:gd name="connsiteY6" fmla="*/ 814256 h 1989177"/>
              <a:gd name="connsiteX7" fmla="*/ 2329487 w 3000288"/>
              <a:gd name="connsiteY7" fmla="*/ 435209 h 1989177"/>
              <a:gd name="connsiteX8" fmla="*/ 1802561 w 3000288"/>
              <a:gd name="connsiteY8" fmla="*/ 320904 h 1989177"/>
              <a:gd name="connsiteX9" fmla="*/ 1654630 w 3000288"/>
              <a:gd name="connsiteY9" fmla="*/ 383712 h 1989177"/>
              <a:gd name="connsiteX10" fmla="*/ 1381293 w 3000288"/>
              <a:gd name="connsiteY10" fmla="*/ 357161 h 1989177"/>
              <a:gd name="connsiteX11" fmla="*/ 1011911 w 3000288"/>
              <a:gd name="connsiteY11" fmla="*/ 182657 h 1989177"/>
              <a:gd name="connsiteX12" fmla="*/ 835301 w 3000288"/>
              <a:gd name="connsiteY12" fmla="*/ 58169 h 1989177"/>
              <a:gd name="connsiteX13" fmla="*/ 411691 w 3000288"/>
              <a:gd name="connsiteY13" fmla="*/ 0 h 1989177"/>
              <a:gd name="connsiteX14" fmla="*/ 385757 w 3000288"/>
              <a:gd name="connsiteY14" fmla="*/ 207364 h 1989177"/>
              <a:gd name="connsiteX15" fmla="*/ 245766 w 3000288"/>
              <a:gd name="connsiteY15" fmla="*/ 422159 h 1989177"/>
              <a:gd name="connsiteX16" fmla="*/ 1017 w 3000288"/>
              <a:gd name="connsiteY16" fmla="*/ 691901 h 1989177"/>
              <a:gd name="connsiteX17" fmla="*/ 119187 w 3000288"/>
              <a:gd name="connsiteY17" fmla="*/ 866280 h 1989177"/>
              <a:gd name="connsiteX18" fmla="*/ 323920 w 3000288"/>
              <a:gd name="connsiteY18" fmla="*/ 1159853 h 1989177"/>
              <a:gd name="connsiteX19" fmla="*/ 398706 w 3000288"/>
              <a:gd name="connsiteY19" fmla="*/ 1535485 h 1989177"/>
              <a:gd name="connsiteX20" fmla="*/ 517803 w 3000288"/>
              <a:gd name="connsiteY20" fmla="*/ 1789489 h 1989177"/>
              <a:gd name="connsiteX0" fmla="*/ 548158 w 2998699"/>
              <a:gd name="connsiteY0" fmla="*/ 1782642 h 1989177"/>
              <a:gd name="connsiteX1" fmla="*/ 1016502 w 2998699"/>
              <a:gd name="connsiteY1" fmla="*/ 1822440 h 1989177"/>
              <a:gd name="connsiteX2" fmla="*/ 1320321 w 2998699"/>
              <a:gd name="connsiteY2" fmla="*/ 1982475 h 1989177"/>
              <a:gd name="connsiteX3" fmla="*/ 1662683 w 2998699"/>
              <a:gd name="connsiteY3" fmla="*/ 1534037 h 1989177"/>
              <a:gd name="connsiteX4" fmla="*/ 1962163 w 2998699"/>
              <a:gd name="connsiteY4" fmla="*/ 1451209 h 1989177"/>
              <a:gd name="connsiteX5" fmla="*/ 2556133 w 2998699"/>
              <a:gd name="connsiteY5" fmla="*/ 1228471 h 1989177"/>
              <a:gd name="connsiteX6" fmla="*/ 2997702 w 2998699"/>
              <a:gd name="connsiteY6" fmla="*/ 814256 h 1989177"/>
              <a:gd name="connsiteX7" fmla="*/ 2614748 w 2998699"/>
              <a:gd name="connsiteY7" fmla="*/ 446932 h 1989177"/>
              <a:gd name="connsiteX8" fmla="*/ 2329487 w 2998699"/>
              <a:gd name="connsiteY8" fmla="*/ 435209 h 1989177"/>
              <a:gd name="connsiteX9" fmla="*/ 1802561 w 2998699"/>
              <a:gd name="connsiteY9" fmla="*/ 320904 h 1989177"/>
              <a:gd name="connsiteX10" fmla="*/ 1654630 w 2998699"/>
              <a:gd name="connsiteY10" fmla="*/ 383712 h 1989177"/>
              <a:gd name="connsiteX11" fmla="*/ 1381293 w 2998699"/>
              <a:gd name="connsiteY11" fmla="*/ 357161 h 1989177"/>
              <a:gd name="connsiteX12" fmla="*/ 1011911 w 2998699"/>
              <a:gd name="connsiteY12" fmla="*/ 182657 h 1989177"/>
              <a:gd name="connsiteX13" fmla="*/ 835301 w 2998699"/>
              <a:gd name="connsiteY13" fmla="*/ 58169 h 1989177"/>
              <a:gd name="connsiteX14" fmla="*/ 411691 w 2998699"/>
              <a:gd name="connsiteY14" fmla="*/ 0 h 1989177"/>
              <a:gd name="connsiteX15" fmla="*/ 385757 w 2998699"/>
              <a:gd name="connsiteY15" fmla="*/ 207364 h 1989177"/>
              <a:gd name="connsiteX16" fmla="*/ 245766 w 2998699"/>
              <a:gd name="connsiteY16" fmla="*/ 422159 h 1989177"/>
              <a:gd name="connsiteX17" fmla="*/ 1017 w 2998699"/>
              <a:gd name="connsiteY17" fmla="*/ 691901 h 1989177"/>
              <a:gd name="connsiteX18" fmla="*/ 119187 w 2998699"/>
              <a:gd name="connsiteY18" fmla="*/ 866280 h 1989177"/>
              <a:gd name="connsiteX19" fmla="*/ 323920 w 2998699"/>
              <a:gd name="connsiteY19" fmla="*/ 1159853 h 1989177"/>
              <a:gd name="connsiteX20" fmla="*/ 398706 w 2998699"/>
              <a:gd name="connsiteY20" fmla="*/ 1535485 h 1989177"/>
              <a:gd name="connsiteX21" fmla="*/ 517803 w 2998699"/>
              <a:gd name="connsiteY21" fmla="*/ 1789489 h 1989177"/>
              <a:gd name="connsiteX0" fmla="*/ 548158 w 2998699"/>
              <a:gd name="connsiteY0" fmla="*/ 1782642 h 1989177"/>
              <a:gd name="connsiteX1" fmla="*/ 1016502 w 2998699"/>
              <a:gd name="connsiteY1" fmla="*/ 1822440 h 1989177"/>
              <a:gd name="connsiteX2" fmla="*/ 1320321 w 2998699"/>
              <a:gd name="connsiteY2" fmla="*/ 1982475 h 1989177"/>
              <a:gd name="connsiteX3" fmla="*/ 1662683 w 2998699"/>
              <a:gd name="connsiteY3" fmla="*/ 1534037 h 1989177"/>
              <a:gd name="connsiteX4" fmla="*/ 1962163 w 2998699"/>
              <a:gd name="connsiteY4" fmla="*/ 1451209 h 1989177"/>
              <a:gd name="connsiteX5" fmla="*/ 2556133 w 2998699"/>
              <a:gd name="connsiteY5" fmla="*/ 1228471 h 1989177"/>
              <a:gd name="connsiteX6" fmla="*/ 2997702 w 2998699"/>
              <a:gd name="connsiteY6" fmla="*/ 814256 h 1989177"/>
              <a:gd name="connsiteX7" fmla="*/ 2614748 w 2998699"/>
              <a:gd name="connsiteY7" fmla="*/ 446932 h 1989177"/>
              <a:gd name="connsiteX8" fmla="*/ 2329487 w 2998699"/>
              <a:gd name="connsiteY8" fmla="*/ 435209 h 1989177"/>
              <a:gd name="connsiteX9" fmla="*/ 1802561 w 2998699"/>
              <a:gd name="connsiteY9" fmla="*/ 320904 h 1989177"/>
              <a:gd name="connsiteX10" fmla="*/ 1654630 w 2998699"/>
              <a:gd name="connsiteY10" fmla="*/ 383712 h 1989177"/>
              <a:gd name="connsiteX11" fmla="*/ 1381293 w 2998699"/>
              <a:gd name="connsiteY11" fmla="*/ 357161 h 1989177"/>
              <a:gd name="connsiteX12" fmla="*/ 1011911 w 2998699"/>
              <a:gd name="connsiteY12" fmla="*/ 182657 h 1989177"/>
              <a:gd name="connsiteX13" fmla="*/ 835301 w 2998699"/>
              <a:gd name="connsiteY13" fmla="*/ 58169 h 1989177"/>
              <a:gd name="connsiteX14" fmla="*/ 411691 w 2998699"/>
              <a:gd name="connsiteY14" fmla="*/ 0 h 1989177"/>
              <a:gd name="connsiteX15" fmla="*/ 385757 w 2998699"/>
              <a:gd name="connsiteY15" fmla="*/ 207364 h 1989177"/>
              <a:gd name="connsiteX16" fmla="*/ 245766 w 2998699"/>
              <a:gd name="connsiteY16" fmla="*/ 422159 h 1989177"/>
              <a:gd name="connsiteX17" fmla="*/ 1017 w 2998699"/>
              <a:gd name="connsiteY17" fmla="*/ 691901 h 1989177"/>
              <a:gd name="connsiteX18" fmla="*/ 119187 w 2998699"/>
              <a:gd name="connsiteY18" fmla="*/ 866280 h 1989177"/>
              <a:gd name="connsiteX19" fmla="*/ 323920 w 2998699"/>
              <a:gd name="connsiteY19" fmla="*/ 1159853 h 1989177"/>
              <a:gd name="connsiteX20" fmla="*/ 398706 w 2998699"/>
              <a:gd name="connsiteY20" fmla="*/ 1535485 h 1989177"/>
              <a:gd name="connsiteX21" fmla="*/ 517803 w 2998699"/>
              <a:gd name="connsiteY21" fmla="*/ 1789489 h 1989177"/>
              <a:gd name="connsiteX0" fmla="*/ 548158 w 2998699"/>
              <a:gd name="connsiteY0" fmla="*/ 1782642 h 1989177"/>
              <a:gd name="connsiteX1" fmla="*/ 1016502 w 2998699"/>
              <a:gd name="connsiteY1" fmla="*/ 1822440 h 1989177"/>
              <a:gd name="connsiteX2" fmla="*/ 1320321 w 2998699"/>
              <a:gd name="connsiteY2" fmla="*/ 1982475 h 1989177"/>
              <a:gd name="connsiteX3" fmla="*/ 1662683 w 2998699"/>
              <a:gd name="connsiteY3" fmla="*/ 1534037 h 1989177"/>
              <a:gd name="connsiteX4" fmla="*/ 1962163 w 2998699"/>
              <a:gd name="connsiteY4" fmla="*/ 1451209 h 1989177"/>
              <a:gd name="connsiteX5" fmla="*/ 2556133 w 2998699"/>
              <a:gd name="connsiteY5" fmla="*/ 1228471 h 1989177"/>
              <a:gd name="connsiteX6" fmla="*/ 2997702 w 2998699"/>
              <a:gd name="connsiteY6" fmla="*/ 814256 h 1989177"/>
              <a:gd name="connsiteX7" fmla="*/ 2614748 w 2998699"/>
              <a:gd name="connsiteY7" fmla="*/ 446932 h 1989177"/>
              <a:gd name="connsiteX8" fmla="*/ 2329487 w 2998699"/>
              <a:gd name="connsiteY8" fmla="*/ 435209 h 1989177"/>
              <a:gd name="connsiteX9" fmla="*/ 1802561 w 2998699"/>
              <a:gd name="connsiteY9" fmla="*/ 320904 h 1989177"/>
              <a:gd name="connsiteX10" fmla="*/ 1654630 w 2998699"/>
              <a:gd name="connsiteY10" fmla="*/ 383712 h 1989177"/>
              <a:gd name="connsiteX11" fmla="*/ 1381293 w 2998699"/>
              <a:gd name="connsiteY11" fmla="*/ 357161 h 1989177"/>
              <a:gd name="connsiteX12" fmla="*/ 1011911 w 2998699"/>
              <a:gd name="connsiteY12" fmla="*/ 182657 h 1989177"/>
              <a:gd name="connsiteX13" fmla="*/ 835301 w 2998699"/>
              <a:gd name="connsiteY13" fmla="*/ 58169 h 1989177"/>
              <a:gd name="connsiteX14" fmla="*/ 411691 w 2998699"/>
              <a:gd name="connsiteY14" fmla="*/ 0 h 1989177"/>
              <a:gd name="connsiteX15" fmla="*/ 385757 w 2998699"/>
              <a:gd name="connsiteY15" fmla="*/ 207364 h 1989177"/>
              <a:gd name="connsiteX16" fmla="*/ 245766 w 2998699"/>
              <a:gd name="connsiteY16" fmla="*/ 422159 h 1989177"/>
              <a:gd name="connsiteX17" fmla="*/ 1017 w 2998699"/>
              <a:gd name="connsiteY17" fmla="*/ 691901 h 1989177"/>
              <a:gd name="connsiteX18" fmla="*/ 119187 w 2998699"/>
              <a:gd name="connsiteY18" fmla="*/ 866280 h 1989177"/>
              <a:gd name="connsiteX19" fmla="*/ 323920 w 2998699"/>
              <a:gd name="connsiteY19" fmla="*/ 1159853 h 1989177"/>
              <a:gd name="connsiteX20" fmla="*/ 398706 w 2998699"/>
              <a:gd name="connsiteY20" fmla="*/ 1535485 h 1989177"/>
              <a:gd name="connsiteX21" fmla="*/ 517803 w 2998699"/>
              <a:gd name="connsiteY21" fmla="*/ 1789489 h 1989177"/>
              <a:gd name="connsiteX0" fmla="*/ 548158 w 3033767"/>
              <a:gd name="connsiteY0" fmla="*/ 1782642 h 1989177"/>
              <a:gd name="connsiteX1" fmla="*/ 1016502 w 3033767"/>
              <a:gd name="connsiteY1" fmla="*/ 1822440 h 1989177"/>
              <a:gd name="connsiteX2" fmla="*/ 1320321 w 3033767"/>
              <a:gd name="connsiteY2" fmla="*/ 1982475 h 1989177"/>
              <a:gd name="connsiteX3" fmla="*/ 1662683 w 3033767"/>
              <a:gd name="connsiteY3" fmla="*/ 1534037 h 1989177"/>
              <a:gd name="connsiteX4" fmla="*/ 1962163 w 3033767"/>
              <a:gd name="connsiteY4" fmla="*/ 1451209 h 1989177"/>
              <a:gd name="connsiteX5" fmla="*/ 2556133 w 3033767"/>
              <a:gd name="connsiteY5" fmla="*/ 1228471 h 1989177"/>
              <a:gd name="connsiteX6" fmla="*/ 3032872 w 3033767"/>
              <a:gd name="connsiteY6" fmla="*/ 747825 h 1989177"/>
              <a:gd name="connsiteX7" fmla="*/ 2614748 w 3033767"/>
              <a:gd name="connsiteY7" fmla="*/ 446932 h 1989177"/>
              <a:gd name="connsiteX8" fmla="*/ 2329487 w 3033767"/>
              <a:gd name="connsiteY8" fmla="*/ 435209 h 1989177"/>
              <a:gd name="connsiteX9" fmla="*/ 1802561 w 3033767"/>
              <a:gd name="connsiteY9" fmla="*/ 320904 h 1989177"/>
              <a:gd name="connsiteX10" fmla="*/ 1654630 w 3033767"/>
              <a:gd name="connsiteY10" fmla="*/ 383712 h 1989177"/>
              <a:gd name="connsiteX11" fmla="*/ 1381293 w 3033767"/>
              <a:gd name="connsiteY11" fmla="*/ 357161 h 1989177"/>
              <a:gd name="connsiteX12" fmla="*/ 1011911 w 3033767"/>
              <a:gd name="connsiteY12" fmla="*/ 182657 h 1989177"/>
              <a:gd name="connsiteX13" fmla="*/ 835301 w 3033767"/>
              <a:gd name="connsiteY13" fmla="*/ 58169 h 1989177"/>
              <a:gd name="connsiteX14" fmla="*/ 411691 w 3033767"/>
              <a:gd name="connsiteY14" fmla="*/ 0 h 1989177"/>
              <a:gd name="connsiteX15" fmla="*/ 385757 w 3033767"/>
              <a:gd name="connsiteY15" fmla="*/ 207364 h 1989177"/>
              <a:gd name="connsiteX16" fmla="*/ 245766 w 3033767"/>
              <a:gd name="connsiteY16" fmla="*/ 422159 h 1989177"/>
              <a:gd name="connsiteX17" fmla="*/ 1017 w 3033767"/>
              <a:gd name="connsiteY17" fmla="*/ 691901 h 1989177"/>
              <a:gd name="connsiteX18" fmla="*/ 119187 w 3033767"/>
              <a:gd name="connsiteY18" fmla="*/ 866280 h 1989177"/>
              <a:gd name="connsiteX19" fmla="*/ 323920 w 3033767"/>
              <a:gd name="connsiteY19" fmla="*/ 1159853 h 1989177"/>
              <a:gd name="connsiteX20" fmla="*/ 398706 w 3033767"/>
              <a:gd name="connsiteY20" fmla="*/ 1535485 h 1989177"/>
              <a:gd name="connsiteX21" fmla="*/ 517803 w 3033767"/>
              <a:gd name="connsiteY21" fmla="*/ 1789489 h 1989177"/>
              <a:gd name="connsiteX0" fmla="*/ 548158 w 3032872"/>
              <a:gd name="connsiteY0" fmla="*/ 1782642 h 1989177"/>
              <a:gd name="connsiteX1" fmla="*/ 1016502 w 3032872"/>
              <a:gd name="connsiteY1" fmla="*/ 1822440 h 1989177"/>
              <a:gd name="connsiteX2" fmla="*/ 1320321 w 3032872"/>
              <a:gd name="connsiteY2" fmla="*/ 1982475 h 1989177"/>
              <a:gd name="connsiteX3" fmla="*/ 1662683 w 3032872"/>
              <a:gd name="connsiteY3" fmla="*/ 1534037 h 1989177"/>
              <a:gd name="connsiteX4" fmla="*/ 1962163 w 3032872"/>
              <a:gd name="connsiteY4" fmla="*/ 1451209 h 1989177"/>
              <a:gd name="connsiteX5" fmla="*/ 2556133 w 3032872"/>
              <a:gd name="connsiteY5" fmla="*/ 1228471 h 1989177"/>
              <a:gd name="connsiteX6" fmla="*/ 3032872 w 3032872"/>
              <a:gd name="connsiteY6" fmla="*/ 747825 h 1989177"/>
              <a:gd name="connsiteX7" fmla="*/ 2614748 w 3032872"/>
              <a:gd name="connsiteY7" fmla="*/ 446932 h 1989177"/>
              <a:gd name="connsiteX8" fmla="*/ 2329487 w 3032872"/>
              <a:gd name="connsiteY8" fmla="*/ 435209 h 1989177"/>
              <a:gd name="connsiteX9" fmla="*/ 1802561 w 3032872"/>
              <a:gd name="connsiteY9" fmla="*/ 320904 h 1989177"/>
              <a:gd name="connsiteX10" fmla="*/ 1654630 w 3032872"/>
              <a:gd name="connsiteY10" fmla="*/ 383712 h 1989177"/>
              <a:gd name="connsiteX11" fmla="*/ 1381293 w 3032872"/>
              <a:gd name="connsiteY11" fmla="*/ 357161 h 1989177"/>
              <a:gd name="connsiteX12" fmla="*/ 1011911 w 3032872"/>
              <a:gd name="connsiteY12" fmla="*/ 182657 h 1989177"/>
              <a:gd name="connsiteX13" fmla="*/ 835301 w 3032872"/>
              <a:gd name="connsiteY13" fmla="*/ 58169 h 1989177"/>
              <a:gd name="connsiteX14" fmla="*/ 411691 w 3032872"/>
              <a:gd name="connsiteY14" fmla="*/ 0 h 1989177"/>
              <a:gd name="connsiteX15" fmla="*/ 385757 w 3032872"/>
              <a:gd name="connsiteY15" fmla="*/ 207364 h 1989177"/>
              <a:gd name="connsiteX16" fmla="*/ 245766 w 3032872"/>
              <a:gd name="connsiteY16" fmla="*/ 422159 h 1989177"/>
              <a:gd name="connsiteX17" fmla="*/ 1017 w 3032872"/>
              <a:gd name="connsiteY17" fmla="*/ 691901 h 1989177"/>
              <a:gd name="connsiteX18" fmla="*/ 119187 w 3032872"/>
              <a:gd name="connsiteY18" fmla="*/ 866280 h 1989177"/>
              <a:gd name="connsiteX19" fmla="*/ 323920 w 3032872"/>
              <a:gd name="connsiteY19" fmla="*/ 1159853 h 1989177"/>
              <a:gd name="connsiteX20" fmla="*/ 398706 w 3032872"/>
              <a:gd name="connsiteY20" fmla="*/ 1535485 h 1989177"/>
              <a:gd name="connsiteX21" fmla="*/ 517803 w 3032872"/>
              <a:gd name="connsiteY21" fmla="*/ 1789489 h 1989177"/>
              <a:gd name="connsiteX0" fmla="*/ 548158 w 3036191"/>
              <a:gd name="connsiteY0" fmla="*/ 1782642 h 1989177"/>
              <a:gd name="connsiteX1" fmla="*/ 1016502 w 3036191"/>
              <a:gd name="connsiteY1" fmla="*/ 1822440 h 1989177"/>
              <a:gd name="connsiteX2" fmla="*/ 1320321 w 3036191"/>
              <a:gd name="connsiteY2" fmla="*/ 1982475 h 1989177"/>
              <a:gd name="connsiteX3" fmla="*/ 1662683 w 3036191"/>
              <a:gd name="connsiteY3" fmla="*/ 1534037 h 1989177"/>
              <a:gd name="connsiteX4" fmla="*/ 1962163 w 3036191"/>
              <a:gd name="connsiteY4" fmla="*/ 1451209 h 1989177"/>
              <a:gd name="connsiteX5" fmla="*/ 2556133 w 3036191"/>
              <a:gd name="connsiteY5" fmla="*/ 1228471 h 1989177"/>
              <a:gd name="connsiteX6" fmla="*/ 3032872 w 3036191"/>
              <a:gd name="connsiteY6" fmla="*/ 747825 h 1989177"/>
              <a:gd name="connsiteX7" fmla="*/ 2771057 w 3036191"/>
              <a:gd name="connsiteY7" fmla="*/ 513363 h 1989177"/>
              <a:gd name="connsiteX8" fmla="*/ 2614748 w 3036191"/>
              <a:gd name="connsiteY8" fmla="*/ 446932 h 1989177"/>
              <a:gd name="connsiteX9" fmla="*/ 2329487 w 3036191"/>
              <a:gd name="connsiteY9" fmla="*/ 435209 h 1989177"/>
              <a:gd name="connsiteX10" fmla="*/ 1802561 w 3036191"/>
              <a:gd name="connsiteY10" fmla="*/ 320904 h 1989177"/>
              <a:gd name="connsiteX11" fmla="*/ 1654630 w 3036191"/>
              <a:gd name="connsiteY11" fmla="*/ 383712 h 1989177"/>
              <a:gd name="connsiteX12" fmla="*/ 1381293 w 3036191"/>
              <a:gd name="connsiteY12" fmla="*/ 357161 h 1989177"/>
              <a:gd name="connsiteX13" fmla="*/ 1011911 w 3036191"/>
              <a:gd name="connsiteY13" fmla="*/ 182657 h 1989177"/>
              <a:gd name="connsiteX14" fmla="*/ 835301 w 3036191"/>
              <a:gd name="connsiteY14" fmla="*/ 58169 h 1989177"/>
              <a:gd name="connsiteX15" fmla="*/ 411691 w 3036191"/>
              <a:gd name="connsiteY15" fmla="*/ 0 h 1989177"/>
              <a:gd name="connsiteX16" fmla="*/ 385757 w 3036191"/>
              <a:gd name="connsiteY16" fmla="*/ 207364 h 1989177"/>
              <a:gd name="connsiteX17" fmla="*/ 245766 w 3036191"/>
              <a:gd name="connsiteY17" fmla="*/ 422159 h 1989177"/>
              <a:gd name="connsiteX18" fmla="*/ 1017 w 3036191"/>
              <a:gd name="connsiteY18" fmla="*/ 691901 h 1989177"/>
              <a:gd name="connsiteX19" fmla="*/ 119187 w 3036191"/>
              <a:gd name="connsiteY19" fmla="*/ 866280 h 1989177"/>
              <a:gd name="connsiteX20" fmla="*/ 323920 w 3036191"/>
              <a:gd name="connsiteY20" fmla="*/ 1159853 h 1989177"/>
              <a:gd name="connsiteX21" fmla="*/ 398706 w 3036191"/>
              <a:gd name="connsiteY21" fmla="*/ 1535485 h 1989177"/>
              <a:gd name="connsiteX22" fmla="*/ 517803 w 3036191"/>
              <a:gd name="connsiteY22" fmla="*/ 1789489 h 1989177"/>
              <a:gd name="connsiteX0" fmla="*/ 548158 w 3036191"/>
              <a:gd name="connsiteY0" fmla="*/ 1782642 h 1989177"/>
              <a:gd name="connsiteX1" fmla="*/ 1016502 w 3036191"/>
              <a:gd name="connsiteY1" fmla="*/ 1822440 h 1989177"/>
              <a:gd name="connsiteX2" fmla="*/ 1320321 w 3036191"/>
              <a:gd name="connsiteY2" fmla="*/ 1982475 h 1989177"/>
              <a:gd name="connsiteX3" fmla="*/ 1662683 w 3036191"/>
              <a:gd name="connsiteY3" fmla="*/ 1534037 h 1989177"/>
              <a:gd name="connsiteX4" fmla="*/ 1962163 w 3036191"/>
              <a:gd name="connsiteY4" fmla="*/ 1451209 h 1989177"/>
              <a:gd name="connsiteX5" fmla="*/ 2556133 w 3036191"/>
              <a:gd name="connsiteY5" fmla="*/ 1228471 h 1989177"/>
              <a:gd name="connsiteX6" fmla="*/ 3032872 w 3036191"/>
              <a:gd name="connsiteY6" fmla="*/ 747825 h 1989177"/>
              <a:gd name="connsiteX7" fmla="*/ 2771057 w 3036191"/>
              <a:gd name="connsiteY7" fmla="*/ 513363 h 1989177"/>
              <a:gd name="connsiteX8" fmla="*/ 2614748 w 3036191"/>
              <a:gd name="connsiteY8" fmla="*/ 446932 h 1989177"/>
              <a:gd name="connsiteX9" fmla="*/ 2329487 w 3036191"/>
              <a:gd name="connsiteY9" fmla="*/ 435209 h 1989177"/>
              <a:gd name="connsiteX10" fmla="*/ 1802561 w 3036191"/>
              <a:gd name="connsiteY10" fmla="*/ 320904 h 1989177"/>
              <a:gd name="connsiteX11" fmla="*/ 1654630 w 3036191"/>
              <a:gd name="connsiteY11" fmla="*/ 383712 h 1989177"/>
              <a:gd name="connsiteX12" fmla="*/ 1381293 w 3036191"/>
              <a:gd name="connsiteY12" fmla="*/ 357161 h 1989177"/>
              <a:gd name="connsiteX13" fmla="*/ 1011911 w 3036191"/>
              <a:gd name="connsiteY13" fmla="*/ 182657 h 1989177"/>
              <a:gd name="connsiteX14" fmla="*/ 835301 w 3036191"/>
              <a:gd name="connsiteY14" fmla="*/ 58169 h 1989177"/>
              <a:gd name="connsiteX15" fmla="*/ 411691 w 3036191"/>
              <a:gd name="connsiteY15" fmla="*/ 0 h 1989177"/>
              <a:gd name="connsiteX16" fmla="*/ 385757 w 3036191"/>
              <a:gd name="connsiteY16" fmla="*/ 207364 h 1989177"/>
              <a:gd name="connsiteX17" fmla="*/ 245766 w 3036191"/>
              <a:gd name="connsiteY17" fmla="*/ 422159 h 1989177"/>
              <a:gd name="connsiteX18" fmla="*/ 1017 w 3036191"/>
              <a:gd name="connsiteY18" fmla="*/ 691901 h 1989177"/>
              <a:gd name="connsiteX19" fmla="*/ 119187 w 3036191"/>
              <a:gd name="connsiteY19" fmla="*/ 866280 h 1989177"/>
              <a:gd name="connsiteX20" fmla="*/ 323920 w 3036191"/>
              <a:gd name="connsiteY20" fmla="*/ 1159853 h 1989177"/>
              <a:gd name="connsiteX21" fmla="*/ 398706 w 3036191"/>
              <a:gd name="connsiteY21" fmla="*/ 1535485 h 1989177"/>
              <a:gd name="connsiteX22" fmla="*/ 517803 w 3036191"/>
              <a:gd name="connsiteY22" fmla="*/ 1789489 h 1989177"/>
              <a:gd name="connsiteX0" fmla="*/ 548158 w 3032872"/>
              <a:gd name="connsiteY0" fmla="*/ 1782642 h 1989177"/>
              <a:gd name="connsiteX1" fmla="*/ 1016502 w 3032872"/>
              <a:gd name="connsiteY1" fmla="*/ 1822440 h 1989177"/>
              <a:gd name="connsiteX2" fmla="*/ 1320321 w 3032872"/>
              <a:gd name="connsiteY2" fmla="*/ 1982475 h 1989177"/>
              <a:gd name="connsiteX3" fmla="*/ 1662683 w 3032872"/>
              <a:gd name="connsiteY3" fmla="*/ 1534037 h 1989177"/>
              <a:gd name="connsiteX4" fmla="*/ 1962163 w 3032872"/>
              <a:gd name="connsiteY4" fmla="*/ 1451209 h 1989177"/>
              <a:gd name="connsiteX5" fmla="*/ 2556133 w 3032872"/>
              <a:gd name="connsiteY5" fmla="*/ 1228471 h 1989177"/>
              <a:gd name="connsiteX6" fmla="*/ 3032872 w 3032872"/>
              <a:gd name="connsiteY6" fmla="*/ 747825 h 1989177"/>
              <a:gd name="connsiteX7" fmla="*/ 2771057 w 3032872"/>
              <a:gd name="connsiteY7" fmla="*/ 513363 h 1989177"/>
              <a:gd name="connsiteX8" fmla="*/ 2614748 w 3032872"/>
              <a:gd name="connsiteY8" fmla="*/ 446932 h 1989177"/>
              <a:gd name="connsiteX9" fmla="*/ 2329487 w 3032872"/>
              <a:gd name="connsiteY9" fmla="*/ 435209 h 1989177"/>
              <a:gd name="connsiteX10" fmla="*/ 1802561 w 3032872"/>
              <a:gd name="connsiteY10" fmla="*/ 320904 h 1989177"/>
              <a:gd name="connsiteX11" fmla="*/ 1654630 w 3032872"/>
              <a:gd name="connsiteY11" fmla="*/ 383712 h 1989177"/>
              <a:gd name="connsiteX12" fmla="*/ 1381293 w 3032872"/>
              <a:gd name="connsiteY12" fmla="*/ 357161 h 1989177"/>
              <a:gd name="connsiteX13" fmla="*/ 1011911 w 3032872"/>
              <a:gd name="connsiteY13" fmla="*/ 182657 h 1989177"/>
              <a:gd name="connsiteX14" fmla="*/ 835301 w 3032872"/>
              <a:gd name="connsiteY14" fmla="*/ 58169 h 1989177"/>
              <a:gd name="connsiteX15" fmla="*/ 411691 w 3032872"/>
              <a:gd name="connsiteY15" fmla="*/ 0 h 1989177"/>
              <a:gd name="connsiteX16" fmla="*/ 385757 w 3032872"/>
              <a:gd name="connsiteY16" fmla="*/ 207364 h 1989177"/>
              <a:gd name="connsiteX17" fmla="*/ 245766 w 3032872"/>
              <a:gd name="connsiteY17" fmla="*/ 422159 h 1989177"/>
              <a:gd name="connsiteX18" fmla="*/ 1017 w 3032872"/>
              <a:gd name="connsiteY18" fmla="*/ 691901 h 1989177"/>
              <a:gd name="connsiteX19" fmla="*/ 119187 w 3032872"/>
              <a:gd name="connsiteY19" fmla="*/ 866280 h 1989177"/>
              <a:gd name="connsiteX20" fmla="*/ 323920 w 3032872"/>
              <a:gd name="connsiteY20" fmla="*/ 1159853 h 1989177"/>
              <a:gd name="connsiteX21" fmla="*/ 398706 w 3032872"/>
              <a:gd name="connsiteY21" fmla="*/ 1535485 h 1989177"/>
              <a:gd name="connsiteX22" fmla="*/ 517803 w 3032872"/>
              <a:gd name="connsiteY22" fmla="*/ 1789489 h 1989177"/>
              <a:gd name="connsiteX0" fmla="*/ 548158 w 3032872"/>
              <a:gd name="connsiteY0" fmla="*/ 1782642 h 1989177"/>
              <a:gd name="connsiteX1" fmla="*/ 1016502 w 3032872"/>
              <a:gd name="connsiteY1" fmla="*/ 1822440 h 1989177"/>
              <a:gd name="connsiteX2" fmla="*/ 1320321 w 3032872"/>
              <a:gd name="connsiteY2" fmla="*/ 1982475 h 1989177"/>
              <a:gd name="connsiteX3" fmla="*/ 1662683 w 3032872"/>
              <a:gd name="connsiteY3" fmla="*/ 1534037 h 1989177"/>
              <a:gd name="connsiteX4" fmla="*/ 1962163 w 3032872"/>
              <a:gd name="connsiteY4" fmla="*/ 1451209 h 1989177"/>
              <a:gd name="connsiteX5" fmla="*/ 2556133 w 3032872"/>
              <a:gd name="connsiteY5" fmla="*/ 1228471 h 1989177"/>
              <a:gd name="connsiteX6" fmla="*/ 3032872 w 3032872"/>
              <a:gd name="connsiteY6" fmla="*/ 747825 h 1989177"/>
              <a:gd name="connsiteX7" fmla="*/ 2771057 w 3032872"/>
              <a:gd name="connsiteY7" fmla="*/ 513363 h 1989177"/>
              <a:gd name="connsiteX8" fmla="*/ 2614748 w 3032872"/>
              <a:gd name="connsiteY8" fmla="*/ 446932 h 1989177"/>
              <a:gd name="connsiteX9" fmla="*/ 2329487 w 3032872"/>
              <a:gd name="connsiteY9" fmla="*/ 435209 h 1989177"/>
              <a:gd name="connsiteX10" fmla="*/ 1802561 w 3032872"/>
              <a:gd name="connsiteY10" fmla="*/ 320904 h 1989177"/>
              <a:gd name="connsiteX11" fmla="*/ 1654630 w 3032872"/>
              <a:gd name="connsiteY11" fmla="*/ 383712 h 1989177"/>
              <a:gd name="connsiteX12" fmla="*/ 1381293 w 3032872"/>
              <a:gd name="connsiteY12" fmla="*/ 357161 h 1989177"/>
              <a:gd name="connsiteX13" fmla="*/ 1011911 w 3032872"/>
              <a:gd name="connsiteY13" fmla="*/ 182657 h 1989177"/>
              <a:gd name="connsiteX14" fmla="*/ 835301 w 3032872"/>
              <a:gd name="connsiteY14" fmla="*/ 58169 h 1989177"/>
              <a:gd name="connsiteX15" fmla="*/ 411691 w 3032872"/>
              <a:gd name="connsiteY15" fmla="*/ 0 h 1989177"/>
              <a:gd name="connsiteX16" fmla="*/ 385757 w 3032872"/>
              <a:gd name="connsiteY16" fmla="*/ 207364 h 1989177"/>
              <a:gd name="connsiteX17" fmla="*/ 245766 w 3032872"/>
              <a:gd name="connsiteY17" fmla="*/ 422159 h 1989177"/>
              <a:gd name="connsiteX18" fmla="*/ 1017 w 3032872"/>
              <a:gd name="connsiteY18" fmla="*/ 691901 h 1989177"/>
              <a:gd name="connsiteX19" fmla="*/ 119187 w 3032872"/>
              <a:gd name="connsiteY19" fmla="*/ 866280 h 1989177"/>
              <a:gd name="connsiteX20" fmla="*/ 323920 w 3032872"/>
              <a:gd name="connsiteY20" fmla="*/ 1159853 h 1989177"/>
              <a:gd name="connsiteX21" fmla="*/ 398706 w 3032872"/>
              <a:gd name="connsiteY21" fmla="*/ 1535485 h 1989177"/>
              <a:gd name="connsiteX22" fmla="*/ 517803 w 3032872"/>
              <a:gd name="connsiteY22" fmla="*/ 1789489 h 1989177"/>
              <a:gd name="connsiteX0" fmla="*/ 520804 w 3032872"/>
              <a:gd name="connsiteY0" fmla="*/ 1794365 h 1989177"/>
              <a:gd name="connsiteX1" fmla="*/ 1016502 w 3032872"/>
              <a:gd name="connsiteY1" fmla="*/ 1822440 h 1989177"/>
              <a:gd name="connsiteX2" fmla="*/ 1320321 w 3032872"/>
              <a:gd name="connsiteY2" fmla="*/ 1982475 h 1989177"/>
              <a:gd name="connsiteX3" fmla="*/ 1662683 w 3032872"/>
              <a:gd name="connsiteY3" fmla="*/ 1534037 h 1989177"/>
              <a:gd name="connsiteX4" fmla="*/ 1962163 w 3032872"/>
              <a:gd name="connsiteY4" fmla="*/ 1451209 h 1989177"/>
              <a:gd name="connsiteX5" fmla="*/ 2556133 w 3032872"/>
              <a:gd name="connsiteY5" fmla="*/ 1228471 h 1989177"/>
              <a:gd name="connsiteX6" fmla="*/ 3032872 w 3032872"/>
              <a:gd name="connsiteY6" fmla="*/ 747825 h 1989177"/>
              <a:gd name="connsiteX7" fmla="*/ 2771057 w 3032872"/>
              <a:gd name="connsiteY7" fmla="*/ 513363 h 1989177"/>
              <a:gd name="connsiteX8" fmla="*/ 2614748 w 3032872"/>
              <a:gd name="connsiteY8" fmla="*/ 446932 h 1989177"/>
              <a:gd name="connsiteX9" fmla="*/ 2329487 w 3032872"/>
              <a:gd name="connsiteY9" fmla="*/ 435209 h 1989177"/>
              <a:gd name="connsiteX10" fmla="*/ 1802561 w 3032872"/>
              <a:gd name="connsiteY10" fmla="*/ 320904 h 1989177"/>
              <a:gd name="connsiteX11" fmla="*/ 1654630 w 3032872"/>
              <a:gd name="connsiteY11" fmla="*/ 383712 h 1989177"/>
              <a:gd name="connsiteX12" fmla="*/ 1381293 w 3032872"/>
              <a:gd name="connsiteY12" fmla="*/ 357161 h 1989177"/>
              <a:gd name="connsiteX13" fmla="*/ 1011911 w 3032872"/>
              <a:gd name="connsiteY13" fmla="*/ 182657 h 1989177"/>
              <a:gd name="connsiteX14" fmla="*/ 835301 w 3032872"/>
              <a:gd name="connsiteY14" fmla="*/ 58169 h 1989177"/>
              <a:gd name="connsiteX15" fmla="*/ 411691 w 3032872"/>
              <a:gd name="connsiteY15" fmla="*/ 0 h 1989177"/>
              <a:gd name="connsiteX16" fmla="*/ 385757 w 3032872"/>
              <a:gd name="connsiteY16" fmla="*/ 207364 h 1989177"/>
              <a:gd name="connsiteX17" fmla="*/ 245766 w 3032872"/>
              <a:gd name="connsiteY17" fmla="*/ 422159 h 1989177"/>
              <a:gd name="connsiteX18" fmla="*/ 1017 w 3032872"/>
              <a:gd name="connsiteY18" fmla="*/ 691901 h 1989177"/>
              <a:gd name="connsiteX19" fmla="*/ 119187 w 3032872"/>
              <a:gd name="connsiteY19" fmla="*/ 866280 h 1989177"/>
              <a:gd name="connsiteX20" fmla="*/ 323920 w 3032872"/>
              <a:gd name="connsiteY20" fmla="*/ 1159853 h 1989177"/>
              <a:gd name="connsiteX21" fmla="*/ 398706 w 3032872"/>
              <a:gd name="connsiteY21" fmla="*/ 1535485 h 1989177"/>
              <a:gd name="connsiteX22" fmla="*/ 517803 w 3032872"/>
              <a:gd name="connsiteY22" fmla="*/ 1789489 h 198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32872" h="1989177">
                <a:moveTo>
                  <a:pt x="520804" y="1794365"/>
                </a:moveTo>
                <a:cubicBezTo>
                  <a:pt x="596256" y="1793183"/>
                  <a:pt x="881947" y="1784576"/>
                  <a:pt x="1016502" y="1822440"/>
                </a:cubicBezTo>
                <a:cubicBezTo>
                  <a:pt x="1151057" y="1860304"/>
                  <a:pt x="1215229" y="2024029"/>
                  <a:pt x="1320321" y="1982475"/>
                </a:cubicBezTo>
                <a:cubicBezTo>
                  <a:pt x="1488409" y="1937426"/>
                  <a:pt x="1580714" y="1669963"/>
                  <a:pt x="1662683" y="1534037"/>
                </a:cubicBezTo>
                <a:cubicBezTo>
                  <a:pt x="1767703" y="1415533"/>
                  <a:pt x="1802183" y="1496275"/>
                  <a:pt x="1962163" y="1451209"/>
                </a:cubicBezTo>
                <a:cubicBezTo>
                  <a:pt x="2122143" y="1406143"/>
                  <a:pt x="2477328" y="1302066"/>
                  <a:pt x="2556133" y="1228471"/>
                </a:cubicBezTo>
                <a:cubicBezTo>
                  <a:pt x="2634938" y="1154876"/>
                  <a:pt x="2999657" y="862451"/>
                  <a:pt x="3032872" y="747825"/>
                </a:cubicBezTo>
                <a:cubicBezTo>
                  <a:pt x="2948857" y="633199"/>
                  <a:pt x="2907175" y="637758"/>
                  <a:pt x="2771057" y="513363"/>
                </a:cubicBezTo>
                <a:cubicBezTo>
                  <a:pt x="2701370" y="463214"/>
                  <a:pt x="2685738" y="464517"/>
                  <a:pt x="2614748" y="446932"/>
                </a:cubicBezTo>
                <a:cubicBezTo>
                  <a:pt x="2468210" y="438465"/>
                  <a:pt x="2490903" y="451654"/>
                  <a:pt x="2329487" y="435209"/>
                </a:cubicBezTo>
                <a:cubicBezTo>
                  <a:pt x="2056051" y="388153"/>
                  <a:pt x="1914386" y="334697"/>
                  <a:pt x="1802561" y="320904"/>
                </a:cubicBezTo>
                <a:lnTo>
                  <a:pt x="1654630" y="383712"/>
                </a:lnTo>
                <a:cubicBezTo>
                  <a:pt x="1485328" y="386584"/>
                  <a:pt x="1540325" y="355996"/>
                  <a:pt x="1381293" y="357161"/>
                </a:cubicBezTo>
                <a:cubicBezTo>
                  <a:pt x="1140661" y="257874"/>
                  <a:pt x="1218402" y="255412"/>
                  <a:pt x="1011911" y="182657"/>
                </a:cubicBezTo>
                <a:cubicBezTo>
                  <a:pt x="880097" y="89058"/>
                  <a:pt x="892869" y="100968"/>
                  <a:pt x="835301" y="58169"/>
                </a:cubicBezTo>
                <a:lnTo>
                  <a:pt x="411691" y="0"/>
                </a:lnTo>
                <a:lnTo>
                  <a:pt x="385757" y="207364"/>
                </a:lnTo>
                <a:lnTo>
                  <a:pt x="245766" y="422159"/>
                </a:lnTo>
                <a:cubicBezTo>
                  <a:pt x="164183" y="512073"/>
                  <a:pt x="-15092" y="605894"/>
                  <a:pt x="1017" y="691901"/>
                </a:cubicBezTo>
                <a:cubicBezTo>
                  <a:pt x="32592" y="816458"/>
                  <a:pt x="79797" y="808154"/>
                  <a:pt x="119187" y="866280"/>
                </a:cubicBezTo>
                <a:lnTo>
                  <a:pt x="323920" y="1159853"/>
                </a:lnTo>
                <a:cubicBezTo>
                  <a:pt x="481710" y="1266827"/>
                  <a:pt x="270551" y="1437904"/>
                  <a:pt x="398706" y="1535485"/>
                </a:cubicBezTo>
                <a:cubicBezTo>
                  <a:pt x="484993" y="1582281"/>
                  <a:pt x="478455" y="1721320"/>
                  <a:pt x="517803" y="1789489"/>
                </a:cubicBezTo>
              </a:path>
            </a:pathLst>
          </a:custGeom>
          <a:solidFill>
            <a:srgbClr val="7030A0">
              <a:alpha val="5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699B0E-C94A-439B-B4CA-BCD01F8A5012}"/>
              </a:ext>
            </a:extLst>
          </p:cNvPr>
          <p:cNvSpPr txBox="1"/>
          <p:nvPr/>
        </p:nvSpPr>
        <p:spPr>
          <a:xfrm>
            <a:off x="8737832" y="329453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</a:t>
            </a:r>
          </a:p>
        </p:txBody>
      </p:sp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D7DDBCB8-F8CE-4552-B873-45DF78D7BF84}"/>
              </a:ext>
            </a:extLst>
          </p:cNvPr>
          <p:cNvGraphicFramePr>
            <a:graphicFrameLocks/>
          </p:cNvGraphicFramePr>
          <p:nvPr/>
        </p:nvGraphicFramePr>
        <p:xfrm>
          <a:off x="127130" y="1625600"/>
          <a:ext cx="5350935" cy="478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075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B6398-96EB-4189-9ECC-ACC2EA19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0629"/>
          </a:xfrm>
        </p:spPr>
        <p:txBody>
          <a:bodyPr/>
          <a:lstStyle/>
          <a:p>
            <a:r>
              <a:rPr lang="pt-BR" dirty="0"/>
              <a:t>2) Equações de regressão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44551FB5-870F-4C98-8341-7BF2F561DF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38045" y="1525226"/>
            <a:ext cx="3552580" cy="4514058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37BD189-9D31-4E31-89A0-DD999080B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204" y="2078843"/>
            <a:ext cx="5181600" cy="43513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000" dirty="0"/>
              <a:t>Regressão pode representar a heterogeneidade da bacia hidrográfica, desde que esta heterogeneidade seja adequadamente representada pelas variáveis utilizadas na regionalização.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Apoiada em dados de vários postos fluviométricos (erros em um ou outro posto tem menos impacto)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Um pouco mais complexa do que o método de vazão específica.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/>
              <a:t>Exige que os postos fluviométricos utilizados tenham séries de dados observados com o mesmo tamanho e que as medições sejam concomitantes (preenchimento de falhas).</a:t>
            </a:r>
          </a:p>
          <a:p>
            <a:pPr marL="457200" indent="-457200">
              <a:buFont typeface="+mj-lt"/>
              <a:buAutoNum type="arabicPeriod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1ABDEE-84ED-4965-AE38-7DC7A6F3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6" y="1463037"/>
            <a:ext cx="3780727" cy="45059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CBB606C-A441-4AD2-828E-52C8ECCB0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6" y="6120247"/>
            <a:ext cx="2896598" cy="3663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8A1DFB5-AE9C-4217-8BD8-8F1AD6D8C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815" y="6093680"/>
            <a:ext cx="2156031" cy="34228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D1535DB-02E0-4DE7-AFC4-C80D4B46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230" y="1324069"/>
            <a:ext cx="3005750" cy="5522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47854D6-C5EC-4E96-A335-D674BF16F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7855" y="6450594"/>
            <a:ext cx="1231271" cy="40740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991E04-2C7E-428E-AEE6-808FF9AB98BA}"/>
              </a:ext>
            </a:extLst>
          </p:cNvPr>
          <p:cNvSpPr txBox="1"/>
          <p:nvPr/>
        </p:nvSpPr>
        <p:spPr>
          <a:xfrm>
            <a:off x="3896751" y="6304002"/>
            <a:ext cx="48533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Pruski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F. F., de Araújo Nunes, A.,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Pruski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P. L., &amp; del Giudice Rodriguez, R. (2013). Improved regionalization of streamflow by use of the streamflow equivalent of precipitation as an explanatory variable. 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Journal of Hydrology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 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476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52-71.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14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01002-1648-463C-A109-C1E11754C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2) Equações de regressão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343A3BC-E648-4FA2-96FF-D4FF296CF5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2440" y="2026166"/>
            <a:ext cx="6842760" cy="406485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818C2B2-E644-426E-9ECF-30F8C88CD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20111" y="1825625"/>
            <a:ext cx="3770141" cy="4351338"/>
          </a:xfrm>
        </p:spPr>
        <p:txBody>
          <a:bodyPr/>
          <a:lstStyle/>
          <a:p>
            <a:r>
              <a:rPr lang="pt-BR" dirty="0"/>
              <a:t>Regressão </a:t>
            </a:r>
          </a:p>
          <a:p>
            <a:pPr lvl="1"/>
            <a:r>
              <a:rPr lang="pt-BR" dirty="0"/>
              <a:t>Global</a:t>
            </a:r>
          </a:p>
          <a:p>
            <a:pPr lvl="1"/>
            <a:r>
              <a:rPr lang="pt-BR" dirty="0"/>
              <a:t>Regional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Definição de regiões homogêneas</a:t>
            </a:r>
          </a:p>
        </p:txBody>
      </p:sp>
    </p:spTree>
    <p:extLst>
      <p:ext uri="{BB962C8B-B14F-4D97-AF65-F5344CB8AC3E}">
        <p14:creationId xmlns:p14="http://schemas.microsoft.com/office/powerpoint/2010/main" val="323695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AEED8-E45F-4127-A704-185FD32E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2) Definição de regiões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290C6D6-8DBD-45DC-AF53-EAB3286EF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/>
              <a:t>Normalmente</a:t>
            </a:r>
            <a:r>
              <a:rPr lang="en-US" sz="2400" dirty="0"/>
              <a:t> a </a:t>
            </a:r>
            <a:r>
              <a:rPr lang="en-US" sz="2400" dirty="0" err="1"/>
              <a:t>definição</a:t>
            </a:r>
            <a:r>
              <a:rPr lang="en-US" sz="2400" dirty="0"/>
              <a:t> de </a:t>
            </a:r>
            <a:r>
              <a:rPr lang="en-US" sz="2400" dirty="0" err="1"/>
              <a:t>regiões</a:t>
            </a:r>
            <a:r>
              <a:rPr lang="en-US" sz="2400" dirty="0"/>
              <a:t> é </a:t>
            </a:r>
            <a:r>
              <a:rPr lang="en-US" sz="2400" dirty="0" err="1"/>
              <a:t>baseada</a:t>
            </a:r>
            <a:r>
              <a:rPr lang="en-US" sz="2400" dirty="0"/>
              <a:t> em </a:t>
            </a:r>
            <a:r>
              <a:rPr lang="en-US" sz="2400" dirty="0" err="1"/>
              <a:t>proximidade</a:t>
            </a:r>
            <a:r>
              <a:rPr lang="en-US" sz="2400" dirty="0"/>
              <a:t> </a:t>
            </a:r>
            <a:r>
              <a:rPr lang="en-US" sz="2400" dirty="0" err="1"/>
              <a:t>geográfica</a:t>
            </a:r>
            <a:r>
              <a:rPr lang="en-US" sz="2400" dirty="0"/>
              <a:t>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45EAD49-0C08-4F15-A42B-3896F4D715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4607" y="833418"/>
            <a:ext cx="3655734" cy="51879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5568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72ABF-DD9D-4BF3-83C9-27FF46D76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2) Equações de regressão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55408AE-5D12-4939-8823-91E0385E3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489" y="1825625"/>
            <a:ext cx="5710311" cy="4351338"/>
          </a:xfrm>
        </p:spPr>
        <p:txBody>
          <a:bodyPr>
            <a:normAutofit/>
          </a:bodyPr>
          <a:lstStyle/>
          <a:p>
            <a:r>
              <a:rPr lang="pt-BR" sz="2000" dirty="0"/>
              <a:t>CPRM: “limite de erro pré-estabelecido de 25%”</a:t>
            </a:r>
          </a:p>
          <a:p>
            <a:r>
              <a:rPr lang="pt-BR" sz="2000" dirty="0"/>
              <a:t>Na prática, porém: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014CDA-5628-40EC-96B5-B72879A4C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80360" y="2326554"/>
            <a:ext cx="7678204" cy="404611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13352A-EF0A-4B28-89BE-F7E822F8698D}"/>
              </a:ext>
            </a:extLst>
          </p:cNvPr>
          <p:cNvSpPr txBox="1"/>
          <p:nvPr/>
        </p:nvSpPr>
        <p:spPr>
          <a:xfrm>
            <a:off x="4202723" y="6436362"/>
            <a:ext cx="66153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CPRM (2002). 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Relatório-síntese do trabalho de Regionalização de Vazões da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Sub-bacia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59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87A9AAC-C595-432B-BD5C-ABE85D9CC71F}"/>
              </a:ext>
            </a:extLst>
          </p:cNvPr>
          <p:cNvSpPr/>
          <p:nvPr/>
        </p:nvSpPr>
        <p:spPr>
          <a:xfrm>
            <a:off x="8060788" y="5556738"/>
            <a:ext cx="1505243" cy="295422"/>
          </a:xfrm>
          <a:prstGeom prst="ellipse">
            <a:avLst/>
          </a:prstGeom>
          <a:solidFill>
            <a:srgbClr val="DAE3F3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784757A-7396-4C51-B940-1D4697DC9E7E}"/>
              </a:ext>
            </a:extLst>
          </p:cNvPr>
          <p:cNvSpPr/>
          <p:nvPr/>
        </p:nvSpPr>
        <p:spPr>
          <a:xfrm>
            <a:off x="8002173" y="4935415"/>
            <a:ext cx="1505243" cy="295422"/>
          </a:xfrm>
          <a:prstGeom prst="ellipse">
            <a:avLst/>
          </a:prstGeom>
          <a:solidFill>
            <a:srgbClr val="DAE3F3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9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3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A4B1E15-9795-43FD-AB2E-4BAD9D57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819015"/>
            <a:ext cx="10000018" cy="7143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3)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Interpolação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geoestatística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Picture 2" descr="Fitting a model to the empirical semivariogram—ArcMap | Documentación">
            <a:extLst>
              <a:ext uri="{FF2B5EF4-FFF2-40B4-BE49-F238E27FC236}">
                <a16:creationId xmlns:a16="http://schemas.microsoft.com/office/drawing/2014/main" id="{B3AC4531-A074-40F7-9DC7-254AE8B5639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r="4" b="4"/>
          <a:stretch/>
        </p:blipFill>
        <p:spPr bwMode="auto">
          <a:xfrm>
            <a:off x="6760700" y="3388056"/>
            <a:ext cx="4210318" cy="24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spaço Reservado para Conteúdo 2">
            <a:extLst>
              <a:ext uri="{FF2B5EF4-FFF2-40B4-BE49-F238E27FC236}">
                <a16:creationId xmlns:a16="http://schemas.microsoft.com/office/drawing/2014/main" id="{7068549A-784A-4F4F-A9FB-FA7E045DA18A}"/>
              </a:ext>
            </a:extLst>
          </p:cNvPr>
          <p:cNvSpPr txBox="1">
            <a:spLocks/>
          </p:cNvSpPr>
          <p:nvPr/>
        </p:nvSpPr>
        <p:spPr>
          <a:xfrm>
            <a:off x="1666552" y="1674055"/>
            <a:ext cx="3803904" cy="4221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conceitos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semelhantes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aos da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Krigagem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Interpolação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ótima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Top-Kriging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Considera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apenas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distância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Krigagem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normal) mas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também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topologia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bacias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Vantagem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estimative da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incerteza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Desvantagem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Aparentemente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densidade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relativamente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fluviométricos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necessária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que o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método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apresente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bons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Calculating the difference squared between the paired locations">
            <a:extLst>
              <a:ext uri="{FF2B5EF4-FFF2-40B4-BE49-F238E27FC236}">
                <a16:creationId xmlns:a16="http://schemas.microsoft.com/office/drawing/2014/main" id="{FE8DF799-5D66-419C-A22A-60763EB53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90" y="751720"/>
            <a:ext cx="3025726" cy="25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881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</TotalTime>
  <Words>2983</Words>
  <Application>Microsoft Office PowerPoint</Application>
  <PresentationFormat>Widescreen</PresentationFormat>
  <Paragraphs>362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SymbolMT-Identity-H</vt:lpstr>
      <vt:lpstr>Times New Roman</vt:lpstr>
      <vt:lpstr>Tema do Office</vt:lpstr>
      <vt:lpstr>Revisão de métodos de estimativa de vazões em locais sem dados</vt:lpstr>
      <vt:lpstr>0) Antes de falar de locais sem dados!</vt:lpstr>
      <vt:lpstr>1) Método da vazão específica</vt:lpstr>
      <vt:lpstr>1) Método da vazão específica incremental</vt:lpstr>
      <vt:lpstr>2) Equações de regressão</vt:lpstr>
      <vt:lpstr>2) Equações de regressão</vt:lpstr>
      <vt:lpstr>2) Definição de regiões</vt:lpstr>
      <vt:lpstr>2) Equações de regressão</vt:lpstr>
      <vt:lpstr>3) Interpolação geoestatística</vt:lpstr>
      <vt:lpstr>3) Interpolação geoestatística e incerteza</vt:lpstr>
      <vt:lpstr>Versão simplificada Interpolação (conhecida como método de conservação de massa)</vt:lpstr>
      <vt:lpstr>4) Modelagem hidrológica</vt:lpstr>
      <vt:lpstr>4) Modelagem hidrológica</vt:lpstr>
      <vt:lpstr>4) Modelagem Hidrológica</vt:lpstr>
      <vt:lpstr>5) Métodos de séries curtas</vt:lpstr>
      <vt:lpstr>5) Método de séries curtas compensa a variabilidade climática</vt:lpstr>
      <vt:lpstr>5) Séries curtas levadas ao extremo (spot gaugings)</vt:lpstr>
      <vt:lpstr>6) Modelagem hidrológica com séries curtas</vt:lpstr>
      <vt:lpstr>7) Reanálise hidrológica com assimilação</vt:lpstr>
      <vt:lpstr>7) Reanálise hidrológica com assimilação</vt:lpstr>
      <vt:lpstr>7) Reanálise hidrológica com assimilação</vt:lpstr>
      <vt:lpstr>7) Reanálise hidrológica com assimilação</vt:lpstr>
      <vt:lpstr>8) Sensoriamento remoto</vt:lpstr>
      <vt:lpstr>Comparação entre métodos</vt:lpstr>
      <vt:lpstr>Apresentação do PowerPoint</vt:lpstr>
      <vt:lpstr>Exemplo Áustria</vt:lpstr>
      <vt:lpstr>Exemplo Áustria</vt:lpstr>
      <vt:lpstr>Mas...a Áustria??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Vazões de referência</vt:lpstr>
      <vt:lpstr>Validação e estimativa de erros</vt:lpstr>
      <vt:lpstr>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Termo de Execução Descentralizada (TED)   COOPERAÇÃO EM TECNOLOGIAS PARA ANÁLISES HIDROLÓGICAS EM ESCALA NACIONAL  ANA – IPH/UFRGS</dc:title>
  <dc:creator>Fernando Mainardi Fan</dc:creator>
  <cp:lastModifiedBy>Walter Collischonn</cp:lastModifiedBy>
  <cp:revision>112</cp:revision>
  <dcterms:created xsi:type="dcterms:W3CDTF">2020-02-04T11:34:06Z</dcterms:created>
  <dcterms:modified xsi:type="dcterms:W3CDTF">2021-07-06T20:25:40Z</dcterms:modified>
</cp:coreProperties>
</file>